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Lst>
  <p:notesMasterIdLst>
    <p:notesMasterId r:id="rId61"/>
  </p:notesMasterIdLst>
  <p:handoutMasterIdLst>
    <p:handoutMasterId r:id="rId62"/>
  </p:handoutMasterIdLst>
  <p:sldIdLst>
    <p:sldId id="296" r:id="rId5"/>
    <p:sldId id="321" r:id="rId6"/>
    <p:sldId id="463" r:id="rId7"/>
    <p:sldId id="462" r:id="rId8"/>
    <p:sldId id="461" r:id="rId9"/>
    <p:sldId id="464" r:id="rId10"/>
    <p:sldId id="493" r:id="rId11"/>
    <p:sldId id="459" r:id="rId12"/>
    <p:sldId id="486" r:id="rId13"/>
    <p:sldId id="492" r:id="rId14"/>
    <p:sldId id="477" r:id="rId15"/>
    <p:sldId id="478" r:id="rId16"/>
    <p:sldId id="479" r:id="rId17"/>
    <p:sldId id="480" r:id="rId18"/>
    <p:sldId id="481" r:id="rId19"/>
    <p:sldId id="482" r:id="rId20"/>
    <p:sldId id="483" r:id="rId21"/>
    <p:sldId id="484" r:id="rId22"/>
    <p:sldId id="485" r:id="rId23"/>
    <p:sldId id="469" r:id="rId24"/>
    <p:sldId id="470" r:id="rId25"/>
    <p:sldId id="471" r:id="rId26"/>
    <p:sldId id="472" r:id="rId27"/>
    <p:sldId id="474" r:id="rId28"/>
    <p:sldId id="473" r:id="rId29"/>
    <p:sldId id="475" r:id="rId30"/>
    <p:sldId id="476" r:id="rId31"/>
    <p:sldId id="258" r:id="rId32"/>
    <p:sldId id="259" r:id="rId33"/>
    <p:sldId id="260" r:id="rId34"/>
    <p:sldId id="263" r:id="rId35"/>
    <p:sldId id="455" r:id="rId36"/>
    <p:sldId id="268" r:id="rId37"/>
    <p:sldId id="269" r:id="rId38"/>
    <p:sldId id="487" r:id="rId39"/>
    <p:sldId id="270" r:id="rId40"/>
    <p:sldId id="271" r:id="rId41"/>
    <p:sldId id="488" r:id="rId42"/>
    <p:sldId id="272" r:id="rId43"/>
    <p:sldId id="274" r:id="rId44"/>
    <p:sldId id="275" r:id="rId45"/>
    <p:sldId id="276" r:id="rId46"/>
    <p:sldId id="277" r:id="rId47"/>
    <p:sldId id="489" r:id="rId48"/>
    <p:sldId id="491" r:id="rId49"/>
    <p:sldId id="282" r:id="rId50"/>
    <p:sldId id="456" r:id="rId51"/>
    <p:sldId id="457" r:id="rId52"/>
    <p:sldId id="465" r:id="rId53"/>
    <p:sldId id="416" r:id="rId54"/>
    <p:sldId id="466" r:id="rId55"/>
    <p:sldId id="467" r:id="rId56"/>
    <p:sldId id="468" r:id="rId57"/>
    <p:sldId id="336" r:id="rId58"/>
    <p:sldId id="284" r:id="rId59"/>
    <p:sldId id="297" r:id="rId60"/>
  </p:sldIdLst>
  <p:sldSz cx="9144000" cy="5143500" type="screen16x9"/>
  <p:notesSz cx="9309100" cy="7023100"/>
  <p:defaultTextStyle>
    <a:defPPr>
      <a:defRPr lang="en-US"/>
    </a:defPPr>
    <a:lvl1pPr algn="l" defTabSz="408194"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08194" algn="l" defTabSz="408194"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816388" algn="l" defTabSz="408194"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224582" algn="l" defTabSz="408194"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632776" algn="l" defTabSz="408194"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040969" algn="l" defTabSz="408194" rtl="0" eaLnBrk="1" latinLnBrk="0" hangingPunct="1">
      <a:defRPr kern="1200">
        <a:solidFill>
          <a:schemeClr val="tx1"/>
        </a:solidFill>
        <a:latin typeface="Arial" charset="0"/>
        <a:ea typeface="ＭＳ Ｐゴシック" charset="0"/>
        <a:cs typeface="ＭＳ Ｐゴシック" charset="0"/>
      </a:defRPr>
    </a:lvl6pPr>
    <a:lvl7pPr marL="2449163" algn="l" defTabSz="408194" rtl="0" eaLnBrk="1" latinLnBrk="0" hangingPunct="1">
      <a:defRPr kern="1200">
        <a:solidFill>
          <a:schemeClr val="tx1"/>
        </a:solidFill>
        <a:latin typeface="Arial" charset="0"/>
        <a:ea typeface="ＭＳ Ｐゴシック" charset="0"/>
        <a:cs typeface="ＭＳ Ｐゴシック" charset="0"/>
      </a:defRPr>
    </a:lvl7pPr>
    <a:lvl8pPr marL="2857357" algn="l" defTabSz="408194" rtl="0" eaLnBrk="1" latinLnBrk="0" hangingPunct="1">
      <a:defRPr kern="1200">
        <a:solidFill>
          <a:schemeClr val="tx1"/>
        </a:solidFill>
        <a:latin typeface="Arial" charset="0"/>
        <a:ea typeface="ＭＳ Ｐゴシック" charset="0"/>
        <a:cs typeface="ＭＳ Ｐゴシック" charset="0"/>
      </a:defRPr>
    </a:lvl8pPr>
    <a:lvl9pPr marL="3265551" algn="l" defTabSz="408194"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Title Slide" id="{ACA0F86F-E72A-4285-A4AE-FC79D1B7182B}">
          <p14:sldIdLst>
            <p14:sldId id="296"/>
          </p14:sldIdLst>
        </p14:section>
        <p14:section name="Introduction" id="{9B577966-CB01-4AC2-B212-819D744CD6B1}">
          <p14:sldIdLst>
            <p14:sldId id="321"/>
            <p14:sldId id="463"/>
            <p14:sldId id="462"/>
            <p14:sldId id="461"/>
            <p14:sldId id="464"/>
            <p14:sldId id="493"/>
          </p14:sldIdLst>
        </p14:section>
        <p14:section name="Background" id="{9A5BE6DF-A743-46C1-B6F1-6D49B40644EC}">
          <p14:sldIdLst>
            <p14:sldId id="459"/>
            <p14:sldId id="486"/>
          </p14:sldIdLst>
        </p14:section>
        <p14:section name="NEA-NH v. NH Dep't of Education" id="{1DC0943B-6513-4A9E-981C-20294FE858EE}">
          <p14:sldIdLst>
            <p14:sldId id="492"/>
            <p14:sldId id="477"/>
            <p14:sldId id="478"/>
            <p14:sldId id="479"/>
            <p14:sldId id="480"/>
            <p14:sldId id="481"/>
            <p14:sldId id="482"/>
            <p14:sldId id="483"/>
            <p14:sldId id="484"/>
            <p14:sldId id="485"/>
            <p14:sldId id="469"/>
            <p14:sldId id="470"/>
            <p14:sldId id="471"/>
            <p14:sldId id="472"/>
            <p14:sldId id="474"/>
            <p14:sldId id="473"/>
            <p14:sldId id="475"/>
            <p14:sldId id="476"/>
          </p14:sldIdLst>
        </p14:section>
        <p14:section name="Head Start " id="{BF6C4F49-DEE0-4372-A526-6E58667C3A9B}">
          <p14:sldIdLst>
            <p14:sldId id="258"/>
            <p14:sldId id="259"/>
            <p14:sldId id="260"/>
            <p14:sldId id="263"/>
            <p14:sldId id="455"/>
            <p14:sldId id="268"/>
            <p14:sldId id="269"/>
            <p14:sldId id="487"/>
            <p14:sldId id="270"/>
            <p14:sldId id="271"/>
            <p14:sldId id="488"/>
            <p14:sldId id="272"/>
            <p14:sldId id="274"/>
            <p14:sldId id="275"/>
            <p14:sldId id="276"/>
            <p14:sldId id="277"/>
            <p14:sldId id="489"/>
            <p14:sldId id="491"/>
            <p14:sldId id="282"/>
            <p14:sldId id="456"/>
            <p14:sldId id="457"/>
          </p14:sldIdLst>
        </p14:section>
        <p14:section name="Discussion" id="{33EAE81F-3297-49FE-B9EC-ADF54F0A949B}">
          <p14:sldIdLst>
            <p14:sldId id="465"/>
            <p14:sldId id="416"/>
            <p14:sldId id="466"/>
            <p14:sldId id="467"/>
            <p14:sldId id="468"/>
            <p14:sldId id="336"/>
            <p14:sldId id="284"/>
            <p14:sldId id="2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34C"/>
    <a:srgbClr val="08459A"/>
    <a:srgbClr val="83B6F9"/>
    <a:srgbClr val="E8273C"/>
    <a:srgbClr val="232360"/>
    <a:srgbClr val="EF404E"/>
    <a:srgbClr val="433A38"/>
    <a:srgbClr val="82CEDC"/>
    <a:srgbClr val="07449A"/>
    <a:srgbClr val="E827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4CB6A-98E3-6DA7-6F46-1B988C9F65C2}" v="27" dt="2026-03-17T17:54:40.696"/>
    <p1510:client id="{7C61E73C-B757-47C7-8BB7-40CEA568ACCB}" v="7221" dt="2026-03-18T00:47:08.212"/>
    <p1510:client id="{E1A145EC-9BB5-6DA0-2942-4F1B4F0E2D40}" v="84" dt="2026-03-18T21:58:24.786"/>
    <p1510:client id="{E8DA4FA1-A25F-49F0-9746-82354AAE80BA}" v="366" dt="2026-03-17T18:16:43.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56"/>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sz="quarter" idx="1"/>
          </p:nvPr>
        </p:nvSpPr>
        <p:spPr>
          <a:xfrm>
            <a:off x="5273541" y="0"/>
            <a:ext cx="4033943" cy="351155"/>
          </a:xfrm>
          <a:prstGeom prst="rect">
            <a:avLst/>
          </a:prstGeom>
        </p:spPr>
        <p:txBody>
          <a:bodyPr vert="horz" lIns="93324" tIns="46662" rIns="93324" bIns="46662" rtlCol="0"/>
          <a:lstStyle>
            <a:lvl1pPr algn="r">
              <a:defRPr sz="1200"/>
            </a:lvl1pPr>
          </a:lstStyle>
          <a:p>
            <a:pPr>
              <a:defRPr/>
            </a:pPr>
            <a:fld id="{76E5C5AB-A907-A24D-8528-EA481A4FD2D1}" type="datetimeFigureOut">
              <a:rPr lang="en-US"/>
              <a:pPr>
                <a:defRPr/>
              </a:pPr>
              <a:t>3/18/2026</a:t>
            </a:fld>
            <a:endParaRPr lang="en-US"/>
          </a:p>
        </p:txBody>
      </p:sp>
      <p:sp>
        <p:nvSpPr>
          <p:cNvPr id="4" name="Footer Placeholder 3"/>
          <p:cNvSpPr>
            <a:spLocks noGrp="1"/>
          </p:cNvSpPr>
          <p:nvPr>
            <p:ph type="ftr" sz="quarter" idx="2"/>
          </p:nvPr>
        </p:nvSpPr>
        <p:spPr>
          <a:xfrm>
            <a:off x="0" y="6670320"/>
            <a:ext cx="4033943" cy="351155"/>
          </a:xfrm>
          <a:prstGeom prst="rect">
            <a:avLst/>
          </a:prstGeom>
        </p:spPr>
        <p:txBody>
          <a:bodyPr vert="horz" lIns="93324" tIns="46662" rIns="93324" bIns="4666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273541" y="6670320"/>
            <a:ext cx="4033943" cy="351155"/>
          </a:xfrm>
          <a:prstGeom prst="rect">
            <a:avLst/>
          </a:prstGeom>
        </p:spPr>
        <p:txBody>
          <a:bodyPr vert="horz" lIns="93324" tIns="46662" rIns="93324" bIns="46662" rtlCol="0" anchor="b"/>
          <a:lstStyle>
            <a:lvl1pPr algn="r">
              <a:defRPr sz="1200"/>
            </a:lvl1pPr>
          </a:lstStyle>
          <a:p>
            <a:pPr>
              <a:defRPr/>
            </a:pPr>
            <a:fld id="{56520A03-9E00-4546-930F-6DAE4817E8FE}" type="slidenum">
              <a:rPr lang="en-US"/>
              <a:pPr>
                <a:defRPr/>
              </a:pPr>
              <a:t>‹#›</a:t>
            </a:fld>
            <a:endParaRPr lang="en-US"/>
          </a:p>
        </p:txBody>
      </p:sp>
    </p:spTree>
    <p:extLst>
      <p:ext uri="{BB962C8B-B14F-4D97-AF65-F5344CB8AC3E}">
        <p14:creationId xmlns:p14="http://schemas.microsoft.com/office/powerpoint/2010/main" val="1098212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541" y="0"/>
            <a:ext cx="4033943" cy="351155"/>
          </a:xfrm>
          <a:prstGeom prst="rect">
            <a:avLst/>
          </a:prstGeom>
        </p:spPr>
        <p:txBody>
          <a:bodyPr vert="horz" lIns="93324" tIns="46662" rIns="93324" bIns="46662" rtlCol="0"/>
          <a:lstStyle>
            <a:lvl1pPr algn="r">
              <a:defRPr sz="1200"/>
            </a:lvl1pPr>
          </a:lstStyle>
          <a:p>
            <a:fld id="{F3ABF2C6-B0C9-FB4E-B7A8-A6A24D308238}" type="datetimeFigureOut">
              <a:rPr lang="en-US" smtClean="0"/>
              <a:t>3/18/2026</a:t>
            </a:fld>
            <a:endParaRPr lang="en-US"/>
          </a:p>
        </p:txBody>
      </p:sp>
      <p:sp>
        <p:nvSpPr>
          <p:cNvPr id="4" name="Slide Image Placeholder 3"/>
          <p:cNvSpPr>
            <a:spLocks noGrp="1" noRot="1" noChangeAspect="1"/>
          </p:cNvSpPr>
          <p:nvPr>
            <p:ph type="sldImg" idx="2"/>
          </p:nvPr>
        </p:nvSpPr>
        <p:spPr>
          <a:xfrm>
            <a:off x="2314575" y="527050"/>
            <a:ext cx="4679950" cy="263366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320"/>
            <a:ext cx="4033943" cy="3511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541" y="6670320"/>
            <a:ext cx="4033943" cy="351155"/>
          </a:xfrm>
          <a:prstGeom prst="rect">
            <a:avLst/>
          </a:prstGeom>
        </p:spPr>
        <p:txBody>
          <a:bodyPr vert="horz" lIns="93324" tIns="46662" rIns="93324" bIns="46662" rtlCol="0" anchor="b"/>
          <a:lstStyle>
            <a:lvl1pPr algn="r">
              <a:defRPr sz="1200"/>
            </a:lvl1pPr>
          </a:lstStyle>
          <a:p>
            <a:fld id="{BB1F8744-264B-CD48-9F3D-2EC066412053}" type="slidenum">
              <a:rPr lang="en-US" smtClean="0"/>
              <a:t>‹#›</a:t>
            </a:fld>
            <a:endParaRPr lang="en-US"/>
          </a:p>
        </p:txBody>
      </p:sp>
    </p:spTree>
    <p:extLst>
      <p:ext uri="{BB962C8B-B14F-4D97-AF65-F5344CB8AC3E}">
        <p14:creationId xmlns:p14="http://schemas.microsoft.com/office/powerpoint/2010/main" val="2143776176"/>
      </p:ext>
    </p:extLst>
  </p:cSld>
  <p:clrMap bg1="lt1" tx1="dk1" bg2="lt2" tx2="dk2" accent1="accent1" accent2="accent2" accent3="accent3" accent4="accent4" accent5="accent5" accent6="accent6" hlink="hlink" folHlink="folHlink"/>
  <p:notesStyle>
    <a:lvl1pPr marL="0" algn="l" defTabSz="408194" rtl="0" eaLnBrk="1" latinLnBrk="0" hangingPunct="1">
      <a:defRPr sz="1100" kern="1200">
        <a:solidFill>
          <a:schemeClr val="tx1"/>
        </a:solidFill>
        <a:latin typeface="+mn-lt"/>
        <a:ea typeface="+mn-ea"/>
        <a:cs typeface="+mn-cs"/>
      </a:defRPr>
    </a:lvl1pPr>
    <a:lvl2pPr marL="408194" algn="l" defTabSz="408194" rtl="0" eaLnBrk="1" latinLnBrk="0" hangingPunct="1">
      <a:defRPr sz="1100" kern="1200">
        <a:solidFill>
          <a:schemeClr val="tx1"/>
        </a:solidFill>
        <a:latin typeface="+mn-lt"/>
        <a:ea typeface="+mn-ea"/>
        <a:cs typeface="+mn-cs"/>
      </a:defRPr>
    </a:lvl2pPr>
    <a:lvl3pPr marL="816388" algn="l" defTabSz="408194" rtl="0" eaLnBrk="1" latinLnBrk="0" hangingPunct="1">
      <a:defRPr sz="1100" kern="1200">
        <a:solidFill>
          <a:schemeClr val="tx1"/>
        </a:solidFill>
        <a:latin typeface="+mn-lt"/>
        <a:ea typeface="+mn-ea"/>
        <a:cs typeface="+mn-cs"/>
      </a:defRPr>
    </a:lvl3pPr>
    <a:lvl4pPr marL="1224582" algn="l" defTabSz="408194" rtl="0" eaLnBrk="1" latinLnBrk="0" hangingPunct="1">
      <a:defRPr sz="1100" kern="1200">
        <a:solidFill>
          <a:schemeClr val="tx1"/>
        </a:solidFill>
        <a:latin typeface="+mn-lt"/>
        <a:ea typeface="+mn-ea"/>
        <a:cs typeface="+mn-cs"/>
      </a:defRPr>
    </a:lvl4pPr>
    <a:lvl5pPr marL="1632776" algn="l" defTabSz="408194" rtl="0" eaLnBrk="1" latinLnBrk="0" hangingPunct="1">
      <a:defRPr sz="1100" kern="1200">
        <a:solidFill>
          <a:schemeClr val="tx1"/>
        </a:solidFill>
        <a:latin typeface="+mn-lt"/>
        <a:ea typeface="+mn-ea"/>
        <a:cs typeface="+mn-cs"/>
      </a:defRPr>
    </a:lvl5pPr>
    <a:lvl6pPr marL="2040969" algn="l" defTabSz="408194" rtl="0" eaLnBrk="1" latinLnBrk="0" hangingPunct="1">
      <a:defRPr sz="1100" kern="1200">
        <a:solidFill>
          <a:schemeClr val="tx1"/>
        </a:solidFill>
        <a:latin typeface="+mn-lt"/>
        <a:ea typeface="+mn-ea"/>
        <a:cs typeface="+mn-cs"/>
      </a:defRPr>
    </a:lvl6pPr>
    <a:lvl7pPr marL="2449163" algn="l" defTabSz="408194" rtl="0" eaLnBrk="1" latinLnBrk="0" hangingPunct="1">
      <a:defRPr sz="1100" kern="1200">
        <a:solidFill>
          <a:schemeClr val="tx1"/>
        </a:solidFill>
        <a:latin typeface="+mn-lt"/>
        <a:ea typeface="+mn-ea"/>
        <a:cs typeface="+mn-cs"/>
      </a:defRPr>
    </a:lvl7pPr>
    <a:lvl8pPr marL="2857357" algn="l" defTabSz="408194" rtl="0" eaLnBrk="1" latinLnBrk="0" hangingPunct="1">
      <a:defRPr sz="1100" kern="1200">
        <a:solidFill>
          <a:schemeClr val="tx1"/>
        </a:solidFill>
        <a:latin typeface="+mn-lt"/>
        <a:ea typeface="+mn-ea"/>
        <a:cs typeface="+mn-cs"/>
      </a:defRPr>
    </a:lvl8pPr>
    <a:lvl9pPr marL="3265551" algn="l" defTabSz="40819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Settling in/intros: 10:30-10:35</a:t>
            </a:r>
          </a:p>
        </p:txBody>
      </p:sp>
      <p:sp>
        <p:nvSpPr>
          <p:cNvPr id="4" name="Slide Number Placeholder 3"/>
          <p:cNvSpPr>
            <a:spLocks noGrp="1"/>
          </p:cNvSpPr>
          <p:nvPr>
            <p:ph type="sldNum" sz="quarter" idx="5"/>
          </p:nvPr>
        </p:nvSpPr>
        <p:spPr/>
        <p:txBody>
          <a:bodyPr/>
          <a:lstStyle/>
          <a:p>
            <a:fld id="{BB1F8744-264B-CD48-9F3D-2EC066412053}" type="slidenum">
              <a:rPr lang="en-US" smtClean="0"/>
              <a:t>1</a:t>
            </a:fld>
            <a:endParaRPr lang="en-US"/>
          </a:p>
        </p:txBody>
      </p:sp>
    </p:spTree>
    <p:extLst>
      <p:ext uri="{BB962C8B-B14F-4D97-AF65-F5344CB8AC3E}">
        <p14:creationId xmlns:p14="http://schemas.microsoft.com/office/powerpoint/2010/main" val="4054722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56E3B-FA85-16C6-810C-CCE1E96C4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ED352-F0B6-11C3-1B9F-861FC1518F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C2BE0-9F30-A4B4-F921-3787B76D621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A8D73EEF-0907-678D-839A-C617E67A4BFF}"/>
              </a:ext>
            </a:extLst>
          </p:cNvPr>
          <p:cNvSpPr>
            <a:spLocks noGrp="1"/>
          </p:cNvSpPr>
          <p:nvPr>
            <p:ph type="sldNum" sz="quarter" idx="5"/>
          </p:nvPr>
        </p:nvSpPr>
        <p:spPr/>
        <p:txBody>
          <a:bodyPr/>
          <a:lstStyle/>
          <a:p>
            <a:fld id="{BB1F8744-264B-CD48-9F3D-2EC066412053}" type="slidenum">
              <a:rPr lang="en-US" smtClean="0"/>
              <a:t>11</a:t>
            </a:fld>
            <a:endParaRPr lang="en-US"/>
          </a:p>
        </p:txBody>
      </p:sp>
    </p:spTree>
    <p:extLst>
      <p:ext uri="{BB962C8B-B14F-4D97-AF65-F5344CB8AC3E}">
        <p14:creationId xmlns:p14="http://schemas.microsoft.com/office/powerpoint/2010/main" val="3248929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887F4-2263-1B1D-A074-AB1924D80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F411D-8104-4FD6-5AC6-9C9B8ACF55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1750DA-7F5A-6618-988F-27CEF78A77A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48A3EC8-7CDC-A95F-F34F-F490593EDB44}"/>
              </a:ext>
            </a:extLst>
          </p:cNvPr>
          <p:cNvSpPr>
            <a:spLocks noGrp="1"/>
          </p:cNvSpPr>
          <p:nvPr>
            <p:ph type="sldNum" sz="quarter" idx="5"/>
          </p:nvPr>
        </p:nvSpPr>
        <p:spPr/>
        <p:txBody>
          <a:bodyPr/>
          <a:lstStyle/>
          <a:p>
            <a:fld id="{BB1F8744-264B-CD48-9F3D-2EC066412053}" type="slidenum">
              <a:rPr lang="en-US" smtClean="0"/>
              <a:t>12</a:t>
            </a:fld>
            <a:endParaRPr lang="en-US"/>
          </a:p>
        </p:txBody>
      </p:sp>
    </p:spTree>
    <p:extLst>
      <p:ext uri="{BB962C8B-B14F-4D97-AF65-F5344CB8AC3E}">
        <p14:creationId xmlns:p14="http://schemas.microsoft.com/office/powerpoint/2010/main" val="1511955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108C8-73B2-B874-F289-3EC328E5E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0E6D1-0523-8E0C-59DB-8F01282E4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3A0A0-2986-0331-C25B-1B8890692EC0}"/>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35E72DE-0474-DB9F-2797-7B3B38D93563}"/>
              </a:ext>
            </a:extLst>
          </p:cNvPr>
          <p:cNvSpPr>
            <a:spLocks noGrp="1"/>
          </p:cNvSpPr>
          <p:nvPr>
            <p:ph type="sldNum" sz="quarter" idx="5"/>
          </p:nvPr>
        </p:nvSpPr>
        <p:spPr/>
        <p:txBody>
          <a:bodyPr/>
          <a:lstStyle/>
          <a:p>
            <a:fld id="{BB1F8744-264B-CD48-9F3D-2EC066412053}" type="slidenum">
              <a:rPr lang="en-US" smtClean="0"/>
              <a:t>13</a:t>
            </a:fld>
            <a:endParaRPr lang="en-US"/>
          </a:p>
        </p:txBody>
      </p:sp>
    </p:spTree>
    <p:extLst>
      <p:ext uri="{BB962C8B-B14F-4D97-AF65-F5344CB8AC3E}">
        <p14:creationId xmlns:p14="http://schemas.microsoft.com/office/powerpoint/2010/main" val="1430776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D31D4-CE09-3AB8-2DF2-D18F1674E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3F57F-FF1A-8F54-CBC6-A15F864C6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D085FE-99FE-419A-2935-D4BD3279E858}"/>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5066A456-C8E0-0687-72B0-8F25A4D72123}"/>
              </a:ext>
            </a:extLst>
          </p:cNvPr>
          <p:cNvSpPr>
            <a:spLocks noGrp="1"/>
          </p:cNvSpPr>
          <p:nvPr>
            <p:ph type="sldNum" sz="quarter" idx="5"/>
          </p:nvPr>
        </p:nvSpPr>
        <p:spPr/>
        <p:txBody>
          <a:bodyPr/>
          <a:lstStyle/>
          <a:p>
            <a:fld id="{BB1F8744-264B-CD48-9F3D-2EC066412053}" type="slidenum">
              <a:rPr lang="en-US" smtClean="0"/>
              <a:t>14</a:t>
            </a:fld>
            <a:endParaRPr lang="en-US"/>
          </a:p>
        </p:txBody>
      </p:sp>
    </p:spTree>
    <p:extLst>
      <p:ext uri="{BB962C8B-B14F-4D97-AF65-F5344CB8AC3E}">
        <p14:creationId xmlns:p14="http://schemas.microsoft.com/office/powerpoint/2010/main" val="892164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A6125-9866-007A-61AA-2FDB9C0F4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9EB7F-564B-9A9E-0CDE-07C72B413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C8037-ABCE-D444-3192-01483A5F2686}"/>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50B65615-000E-E917-A025-15666805F4DF}"/>
              </a:ext>
            </a:extLst>
          </p:cNvPr>
          <p:cNvSpPr>
            <a:spLocks noGrp="1"/>
          </p:cNvSpPr>
          <p:nvPr>
            <p:ph type="sldNum" sz="quarter" idx="5"/>
          </p:nvPr>
        </p:nvSpPr>
        <p:spPr/>
        <p:txBody>
          <a:bodyPr/>
          <a:lstStyle/>
          <a:p>
            <a:fld id="{BB1F8744-264B-CD48-9F3D-2EC066412053}" type="slidenum">
              <a:rPr lang="en-US" smtClean="0"/>
              <a:t>15</a:t>
            </a:fld>
            <a:endParaRPr lang="en-US"/>
          </a:p>
        </p:txBody>
      </p:sp>
    </p:spTree>
    <p:extLst>
      <p:ext uri="{BB962C8B-B14F-4D97-AF65-F5344CB8AC3E}">
        <p14:creationId xmlns:p14="http://schemas.microsoft.com/office/powerpoint/2010/main" val="2250463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FC527-04FF-6AE1-1D42-D65A4237A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89483-C427-209F-180F-1F31A1D30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CFC20-BE26-7B62-C407-6836F61B0C30}"/>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00C8D8B7-76A1-88CD-9A0B-E81651F396BF}"/>
              </a:ext>
            </a:extLst>
          </p:cNvPr>
          <p:cNvSpPr>
            <a:spLocks noGrp="1"/>
          </p:cNvSpPr>
          <p:nvPr>
            <p:ph type="sldNum" sz="quarter" idx="5"/>
          </p:nvPr>
        </p:nvSpPr>
        <p:spPr/>
        <p:txBody>
          <a:bodyPr/>
          <a:lstStyle/>
          <a:p>
            <a:fld id="{BB1F8744-264B-CD48-9F3D-2EC066412053}" type="slidenum">
              <a:rPr lang="en-US" smtClean="0"/>
              <a:t>16</a:t>
            </a:fld>
            <a:endParaRPr lang="en-US"/>
          </a:p>
        </p:txBody>
      </p:sp>
    </p:spTree>
    <p:extLst>
      <p:ext uri="{BB962C8B-B14F-4D97-AF65-F5344CB8AC3E}">
        <p14:creationId xmlns:p14="http://schemas.microsoft.com/office/powerpoint/2010/main" val="3077566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B612C-95B6-0107-4C0C-898AFA1F8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9174C-7B55-0CD8-A32F-C8EDB0E89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B6AA0-ED9F-AC82-ADE0-142C4ABA0C0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1D316021-2E0A-F992-305F-75D50F9FF9B0}"/>
              </a:ext>
            </a:extLst>
          </p:cNvPr>
          <p:cNvSpPr>
            <a:spLocks noGrp="1"/>
          </p:cNvSpPr>
          <p:nvPr>
            <p:ph type="sldNum" sz="quarter" idx="5"/>
          </p:nvPr>
        </p:nvSpPr>
        <p:spPr/>
        <p:txBody>
          <a:bodyPr/>
          <a:lstStyle/>
          <a:p>
            <a:fld id="{BB1F8744-264B-CD48-9F3D-2EC066412053}" type="slidenum">
              <a:rPr lang="en-US" smtClean="0"/>
              <a:t>17</a:t>
            </a:fld>
            <a:endParaRPr lang="en-US"/>
          </a:p>
        </p:txBody>
      </p:sp>
    </p:spTree>
    <p:extLst>
      <p:ext uri="{BB962C8B-B14F-4D97-AF65-F5344CB8AC3E}">
        <p14:creationId xmlns:p14="http://schemas.microsoft.com/office/powerpoint/2010/main" val="2612693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31345-AEBA-80D9-1031-C73D8C878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A81E9-039C-DE76-BE07-3D5FF6A24A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EDB101-71CE-B6F8-26DE-DB717F7D0B4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130B754-6E30-8E53-8BF5-CF9824A7C2EA}"/>
              </a:ext>
            </a:extLst>
          </p:cNvPr>
          <p:cNvSpPr>
            <a:spLocks noGrp="1"/>
          </p:cNvSpPr>
          <p:nvPr>
            <p:ph type="sldNum" sz="quarter" idx="5"/>
          </p:nvPr>
        </p:nvSpPr>
        <p:spPr/>
        <p:txBody>
          <a:bodyPr/>
          <a:lstStyle/>
          <a:p>
            <a:fld id="{BB1F8744-264B-CD48-9F3D-2EC066412053}" type="slidenum">
              <a:rPr lang="en-US" smtClean="0"/>
              <a:t>18</a:t>
            </a:fld>
            <a:endParaRPr lang="en-US"/>
          </a:p>
        </p:txBody>
      </p:sp>
    </p:spTree>
    <p:extLst>
      <p:ext uri="{BB962C8B-B14F-4D97-AF65-F5344CB8AC3E}">
        <p14:creationId xmlns:p14="http://schemas.microsoft.com/office/powerpoint/2010/main" val="4155431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8B6BA-3E62-8542-0938-46609D14D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F074D-BDAB-E55E-7731-47FA9C6AA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00B58E-058F-B72B-FCEF-D8BB876945B5}"/>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CF9126B9-D379-1A80-D12A-E4F154BD9564}"/>
              </a:ext>
            </a:extLst>
          </p:cNvPr>
          <p:cNvSpPr>
            <a:spLocks noGrp="1"/>
          </p:cNvSpPr>
          <p:nvPr>
            <p:ph type="sldNum" sz="quarter" idx="5"/>
          </p:nvPr>
        </p:nvSpPr>
        <p:spPr/>
        <p:txBody>
          <a:bodyPr/>
          <a:lstStyle/>
          <a:p>
            <a:fld id="{BB1F8744-264B-CD48-9F3D-2EC066412053}" type="slidenum">
              <a:rPr lang="en-US" smtClean="0"/>
              <a:t>19</a:t>
            </a:fld>
            <a:endParaRPr lang="en-US"/>
          </a:p>
        </p:txBody>
      </p:sp>
    </p:spTree>
    <p:extLst>
      <p:ext uri="{BB962C8B-B14F-4D97-AF65-F5344CB8AC3E}">
        <p14:creationId xmlns:p14="http://schemas.microsoft.com/office/powerpoint/2010/main" val="1876621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626C4-9F08-D6E2-42AB-911533D512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4FC3D-33DB-8270-82EC-0E6E35002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F11A35-C015-14D8-F56D-FB4AAF4BE8D3}"/>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3CCBCE1-C3BE-DE06-B0FC-B461642CEB95}"/>
              </a:ext>
            </a:extLst>
          </p:cNvPr>
          <p:cNvSpPr>
            <a:spLocks noGrp="1"/>
          </p:cNvSpPr>
          <p:nvPr>
            <p:ph type="sldNum" sz="quarter" idx="5"/>
          </p:nvPr>
        </p:nvSpPr>
        <p:spPr/>
        <p:txBody>
          <a:bodyPr/>
          <a:lstStyle/>
          <a:p>
            <a:fld id="{BB1F8744-264B-CD48-9F3D-2EC066412053}" type="slidenum">
              <a:rPr lang="en-US" smtClean="0"/>
              <a:t>20</a:t>
            </a:fld>
            <a:endParaRPr lang="en-US"/>
          </a:p>
        </p:txBody>
      </p:sp>
    </p:spTree>
    <p:extLst>
      <p:ext uri="{BB962C8B-B14F-4D97-AF65-F5344CB8AC3E}">
        <p14:creationId xmlns:p14="http://schemas.microsoft.com/office/powerpoint/2010/main" val="27757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10:35-10:45</a:t>
            </a:r>
            <a:endParaRPr lang="en-US"/>
          </a:p>
          <a:p>
            <a:r>
              <a:rPr lang="en-US"/>
              <a:t>Zoe</a:t>
            </a:r>
          </a:p>
        </p:txBody>
      </p:sp>
      <p:sp>
        <p:nvSpPr>
          <p:cNvPr id="4" name="Slide Number Placeholder 3"/>
          <p:cNvSpPr>
            <a:spLocks noGrp="1"/>
          </p:cNvSpPr>
          <p:nvPr>
            <p:ph type="sldNum" sz="quarter" idx="5"/>
          </p:nvPr>
        </p:nvSpPr>
        <p:spPr/>
        <p:txBody>
          <a:bodyPr/>
          <a:lstStyle/>
          <a:p>
            <a:fld id="{BB1F8744-264B-CD48-9F3D-2EC066412053}" type="slidenum">
              <a:rPr lang="en-US" smtClean="0"/>
              <a:t>2</a:t>
            </a:fld>
            <a:endParaRPr lang="en-US"/>
          </a:p>
        </p:txBody>
      </p:sp>
    </p:spTree>
    <p:extLst>
      <p:ext uri="{BB962C8B-B14F-4D97-AF65-F5344CB8AC3E}">
        <p14:creationId xmlns:p14="http://schemas.microsoft.com/office/powerpoint/2010/main" val="4249237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4A76-B753-A718-8B39-A0D01F4A9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14E52-A7B6-A529-4B2D-DF65CD2DE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B218BF-1F18-1D3D-DA11-49A454C318C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D9890E5C-E4F1-BB09-8283-B3A40C78B174}"/>
              </a:ext>
            </a:extLst>
          </p:cNvPr>
          <p:cNvSpPr>
            <a:spLocks noGrp="1"/>
          </p:cNvSpPr>
          <p:nvPr>
            <p:ph type="sldNum" sz="quarter" idx="5"/>
          </p:nvPr>
        </p:nvSpPr>
        <p:spPr/>
        <p:txBody>
          <a:bodyPr/>
          <a:lstStyle/>
          <a:p>
            <a:fld id="{BB1F8744-264B-CD48-9F3D-2EC066412053}" type="slidenum">
              <a:rPr lang="en-US" smtClean="0"/>
              <a:t>21</a:t>
            </a:fld>
            <a:endParaRPr lang="en-US"/>
          </a:p>
        </p:txBody>
      </p:sp>
    </p:spTree>
    <p:extLst>
      <p:ext uri="{BB962C8B-B14F-4D97-AF65-F5344CB8AC3E}">
        <p14:creationId xmlns:p14="http://schemas.microsoft.com/office/powerpoint/2010/main" val="2105280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738B8-A6B4-3BF3-30C8-123C41276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467DA-7958-442F-C334-4342301393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BC7695-B65F-E262-C803-07B1A21105E8}"/>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56B074E6-2494-7976-BDFC-3B34BED897B1}"/>
              </a:ext>
            </a:extLst>
          </p:cNvPr>
          <p:cNvSpPr>
            <a:spLocks noGrp="1"/>
          </p:cNvSpPr>
          <p:nvPr>
            <p:ph type="sldNum" sz="quarter" idx="5"/>
          </p:nvPr>
        </p:nvSpPr>
        <p:spPr/>
        <p:txBody>
          <a:bodyPr/>
          <a:lstStyle/>
          <a:p>
            <a:fld id="{BB1F8744-264B-CD48-9F3D-2EC066412053}" type="slidenum">
              <a:rPr lang="en-US" smtClean="0"/>
              <a:t>22</a:t>
            </a:fld>
            <a:endParaRPr lang="en-US"/>
          </a:p>
        </p:txBody>
      </p:sp>
    </p:spTree>
    <p:extLst>
      <p:ext uri="{BB962C8B-B14F-4D97-AF65-F5344CB8AC3E}">
        <p14:creationId xmlns:p14="http://schemas.microsoft.com/office/powerpoint/2010/main" val="619375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A9E95-CE67-5F90-5249-7EF5E2C7A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41BF6-095E-BB85-A154-82B15CA381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EC7CE-DBBF-FFDE-284A-32F94AF459A1}"/>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7B508B8-633C-6561-EBB1-1D79DFE6F55A}"/>
              </a:ext>
            </a:extLst>
          </p:cNvPr>
          <p:cNvSpPr>
            <a:spLocks noGrp="1"/>
          </p:cNvSpPr>
          <p:nvPr>
            <p:ph type="sldNum" sz="quarter" idx="5"/>
          </p:nvPr>
        </p:nvSpPr>
        <p:spPr/>
        <p:txBody>
          <a:bodyPr/>
          <a:lstStyle/>
          <a:p>
            <a:fld id="{BB1F8744-264B-CD48-9F3D-2EC066412053}" type="slidenum">
              <a:rPr lang="en-US" smtClean="0"/>
              <a:t>23</a:t>
            </a:fld>
            <a:endParaRPr lang="en-US"/>
          </a:p>
        </p:txBody>
      </p:sp>
    </p:spTree>
    <p:extLst>
      <p:ext uri="{BB962C8B-B14F-4D97-AF65-F5344CB8AC3E}">
        <p14:creationId xmlns:p14="http://schemas.microsoft.com/office/powerpoint/2010/main" val="2188259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BCA29-4AF5-A4B8-262F-93E066284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C1969-3FFB-9825-0F2B-E40A5C85C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DEB5E8-80D9-D04A-ED0F-A38A69DFA14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8CC118C9-8213-EB28-67F8-9AF5D2618866}"/>
              </a:ext>
            </a:extLst>
          </p:cNvPr>
          <p:cNvSpPr>
            <a:spLocks noGrp="1"/>
          </p:cNvSpPr>
          <p:nvPr>
            <p:ph type="sldNum" sz="quarter" idx="5"/>
          </p:nvPr>
        </p:nvSpPr>
        <p:spPr/>
        <p:txBody>
          <a:bodyPr/>
          <a:lstStyle/>
          <a:p>
            <a:fld id="{BB1F8744-264B-CD48-9F3D-2EC066412053}" type="slidenum">
              <a:rPr lang="en-US" smtClean="0"/>
              <a:t>24</a:t>
            </a:fld>
            <a:endParaRPr lang="en-US"/>
          </a:p>
        </p:txBody>
      </p:sp>
    </p:spTree>
    <p:extLst>
      <p:ext uri="{BB962C8B-B14F-4D97-AF65-F5344CB8AC3E}">
        <p14:creationId xmlns:p14="http://schemas.microsoft.com/office/powerpoint/2010/main" val="4114692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699E-2FBF-32A4-0374-944C1B1F6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C7F61-5E6F-75D0-65FB-EAA0332BA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04403-3E4C-E073-30E7-62198A1AA3F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A8972E6E-EE22-FA2C-A018-9AB1E2F352D3}"/>
              </a:ext>
            </a:extLst>
          </p:cNvPr>
          <p:cNvSpPr>
            <a:spLocks noGrp="1"/>
          </p:cNvSpPr>
          <p:nvPr>
            <p:ph type="sldNum" sz="quarter" idx="5"/>
          </p:nvPr>
        </p:nvSpPr>
        <p:spPr/>
        <p:txBody>
          <a:bodyPr/>
          <a:lstStyle/>
          <a:p>
            <a:fld id="{BB1F8744-264B-CD48-9F3D-2EC066412053}" type="slidenum">
              <a:rPr lang="en-US" smtClean="0"/>
              <a:t>25</a:t>
            </a:fld>
            <a:endParaRPr lang="en-US"/>
          </a:p>
        </p:txBody>
      </p:sp>
    </p:spTree>
    <p:extLst>
      <p:ext uri="{BB962C8B-B14F-4D97-AF65-F5344CB8AC3E}">
        <p14:creationId xmlns:p14="http://schemas.microsoft.com/office/powerpoint/2010/main" val="3278744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D0982-A9AA-79B5-BFB5-E1495D428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59D4F-E567-A0AC-832B-16031796A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8AD8C-D863-E957-FEBE-36806DB6C95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F98000C4-ADD2-4293-6B8B-660131637A0F}"/>
              </a:ext>
            </a:extLst>
          </p:cNvPr>
          <p:cNvSpPr>
            <a:spLocks noGrp="1"/>
          </p:cNvSpPr>
          <p:nvPr>
            <p:ph type="sldNum" sz="quarter" idx="5"/>
          </p:nvPr>
        </p:nvSpPr>
        <p:spPr/>
        <p:txBody>
          <a:bodyPr/>
          <a:lstStyle/>
          <a:p>
            <a:fld id="{BB1F8744-264B-CD48-9F3D-2EC066412053}" type="slidenum">
              <a:rPr lang="en-US" smtClean="0"/>
              <a:t>26</a:t>
            </a:fld>
            <a:endParaRPr lang="en-US"/>
          </a:p>
        </p:txBody>
      </p:sp>
    </p:spTree>
    <p:extLst>
      <p:ext uri="{BB962C8B-B14F-4D97-AF65-F5344CB8AC3E}">
        <p14:creationId xmlns:p14="http://schemas.microsoft.com/office/powerpoint/2010/main" val="3615564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59654-83FE-1123-13CA-ADF3DC3B8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D4B31-3D18-B33E-47C8-D9CDDCEFE4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76B6DB-D61E-BF7C-B76E-E57121E72C13}"/>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0E074BF5-14BB-04CF-07AB-D50A539237E8}"/>
              </a:ext>
            </a:extLst>
          </p:cNvPr>
          <p:cNvSpPr>
            <a:spLocks noGrp="1"/>
          </p:cNvSpPr>
          <p:nvPr>
            <p:ph type="sldNum" sz="quarter" idx="5"/>
          </p:nvPr>
        </p:nvSpPr>
        <p:spPr/>
        <p:txBody>
          <a:bodyPr/>
          <a:lstStyle/>
          <a:p>
            <a:fld id="{BB1F8744-264B-CD48-9F3D-2EC066412053}" type="slidenum">
              <a:rPr lang="en-US" smtClean="0"/>
              <a:t>27</a:t>
            </a:fld>
            <a:endParaRPr lang="en-US"/>
          </a:p>
        </p:txBody>
      </p:sp>
    </p:spTree>
    <p:extLst>
      <p:ext uri="{BB962C8B-B14F-4D97-AF65-F5344CB8AC3E}">
        <p14:creationId xmlns:p14="http://schemas.microsoft.com/office/powerpoint/2010/main" val="3340285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Head Start statute has requirements that impose similar obligations as the IDEA (IDEA applies to certain federally funded early intervention programs but not Head Start as a whole) </a:t>
            </a:r>
          </a:p>
        </p:txBody>
      </p:sp>
      <p:sp>
        <p:nvSpPr>
          <p:cNvPr id="4" name="Slide Number Placeholder 3"/>
          <p:cNvSpPr>
            <a:spLocks noGrp="1"/>
          </p:cNvSpPr>
          <p:nvPr>
            <p:ph type="sldNum" sz="quarter" idx="5"/>
          </p:nvPr>
        </p:nvSpPr>
        <p:spPr/>
        <p:txBody>
          <a:bodyPr/>
          <a:lstStyle/>
          <a:p>
            <a:fld id="{BB1F8744-264B-CD48-9F3D-2EC066412053}" type="slidenum">
              <a:rPr lang="en-US" smtClean="0"/>
              <a:t>30</a:t>
            </a:fld>
            <a:endParaRPr lang="en-US"/>
          </a:p>
        </p:txBody>
      </p:sp>
    </p:spTree>
    <p:extLst>
      <p:ext uri="{BB962C8B-B14F-4D97-AF65-F5344CB8AC3E}">
        <p14:creationId xmlns:p14="http://schemas.microsoft.com/office/powerpoint/2010/main" val="4105512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Head Start is under threat. </a:t>
            </a:r>
          </a:p>
          <a:p>
            <a:r>
              <a:rPr lang="en-US"/>
              <a:t>At its core an equity program </a:t>
            </a:r>
          </a:p>
          <a:p>
            <a:r>
              <a:rPr lang="en-US"/>
              <a:t>Project 2025 called for its elimination, leaked version of budget attempted to eliminate it.</a:t>
            </a:r>
          </a:p>
          <a:p>
            <a:r>
              <a:rPr lang="en-US"/>
              <a:t>When that was not successful, gutting it from the inside. </a:t>
            </a:r>
          </a:p>
          <a:p>
            <a:r>
              <a:rPr lang="en-US"/>
              <a:t>Lawsuit addresses three of the attacks, one of which is the DEIA Ban, which is the one I will focus on. But the other two are: </a:t>
            </a:r>
          </a:p>
          <a:p>
            <a:pPr marL="171450" indent="-171450">
              <a:buFont typeface="Wingdings" panose="05000000000000000000" pitchFamily="2" charset="2"/>
              <a:buChar char="n"/>
            </a:pPr>
            <a:r>
              <a:rPr lang="en-US"/>
              <a:t>Mass Cuts: Elimination of 60% of the staff and five of the regional offices of the federal staff that pursuant to statute administer the Head Start program. This has resulted in delayed grants, staffing challenging, and destabilization </a:t>
            </a:r>
          </a:p>
          <a:p>
            <a:pPr marL="171450" indent="-171450">
              <a:buFont typeface="Wingdings" panose="05000000000000000000" pitchFamily="2" charset="2"/>
              <a:buChar char="n"/>
            </a:pPr>
            <a:r>
              <a:rPr lang="en-US"/>
              <a:t>Immigrant Exclusion Directive – which  was a notice issued last July which would require Head Start agencies to screen for immigration status for the first time in 60 year history.</a:t>
            </a:r>
          </a:p>
          <a:p>
            <a:pPr marL="171450" indent="-171450">
              <a:buFont typeface="Wingdings" panose="05000000000000000000" pitchFamily="2" charset="2"/>
              <a:buChar char="n"/>
            </a:pPr>
            <a:endParaRPr lang="en-US"/>
          </a:p>
          <a:p>
            <a:pPr marL="0" indent="0">
              <a:buFont typeface="Wingdings" panose="05000000000000000000" pitchFamily="2" charset="2"/>
              <a:buNone/>
            </a:pPr>
            <a:r>
              <a:rPr lang="en-US"/>
              <a:t>Plaintiffs are 4 state head start associations and two organizations of parents with children in Head Start </a:t>
            </a:r>
          </a:p>
        </p:txBody>
      </p:sp>
      <p:sp>
        <p:nvSpPr>
          <p:cNvPr id="4" name="Slide Number Placeholder 3"/>
          <p:cNvSpPr>
            <a:spLocks noGrp="1"/>
          </p:cNvSpPr>
          <p:nvPr>
            <p:ph type="sldNum" sz="quarter" idx="5"/>
          </p:nvPr>
        </p:nvSpPr>
        <p:spPr/>
        <p:txBody>
          <a:bodyPr/>
          <a:lstStyle/>
          <a:p>
            <a:fld id="{BB1F8744-264B-CD48-9F3D-2EC066412053}" type="slidenum">
              <a:rPr lang="en-US" smtClean="0"/>
              <a:t>31</a:t>
            </a:fld>
            <a:endParaRPr lang="en-US"/>
          </a:p>
        </p:txBody>
      </p:sp>
    </p:spTree>
    <p:extLst>
      <p:ext uri="{BB962C8B-B14F-4D97-AF65-F5344CB8AC3E}">
        <p14:creationId xmlns:p14="http://schemas.microsoft.com/office/powerpoint/2010/main" val="2450633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94" rtl="0" eaLnBrk="1" fontAlgn="auto" latinLnBrk="0" hangingPunct="1">
              <a:lnSpc>
                <a:spcPct val="100000"/>
              </a:lnSpc>
              <a:spcBef>
                <a:spcPts val="0"/>
              </a:spcBef>
              <a:spcAft>
                <a:spcPts val="0"/>
              </a:spcAft>
              <a:buClrTx/>
              <a:buSzTx/>
              <a:buFontTx/>
              <a:buNone/>
              <a:tabLst/>
              <a:defRPr/>
            </a:pPr>
            <a:r>
              <a:rPr lang="en-US"/>
              <a:t>HHS’s implementation of the anti-DEIA Executive Orders. </a:t>
            </a:r>
          </a:p>
          <a:p>
            <a:pPr marL="0" marR="0" lvl="0" indent="0" algn="l" defTabSz="408194" rtl="0" eaLnBrk="1" fontAlgn="auto" latinLnBrk="0" hangingPunct="1">
              <a:lnSpc>
                <a:spcPct val="100000"/>
              </a:lnSpc>
              <a:spcBef>
                <a:spcPts val="0"/>
              </a:spcBef>
              <a:spcAft>
                <a:spcPts val="0"/>
              </a:spcAft>
              <a:buClrTx/>
              <a:buSzTx/>
              <a:buFontTx/>
              <a:buNone/>
              <a:tabLst/>
              <a:defRPr/>
            </a:pPr>
            <a:endParaRPr lang="en-US"/>
          </a:p>
          <a:p>
            <a:pPr marL="228600" indent="-228600">
              <a:buAutoNum type="arabicParenBoth"/>
            </a:pPr>
            <a:r>
              <a:rPr lang="en-US"/>
              <a:t>March 14, 2025 Letter – note not limited to “illegal” DEI </a:t>
            </a:r>
          </a:p>
          <a:p>
            <a:pPr marL="228600" indent="-228600">
              <a:buAutoNum type="arabicParenBoth"/>
            </a:pPr>
            <a:r>
              <a:rPr lang="en-US"/>
              <a:t>DEIA Certification – note not limited to federal funds but does have the “illegal” caveat </a:t>
            </a:r>
          </a:p>
          <a:p>
            <a:pPr marL="228600" indent="-228600">
              <a:buAutoNum type="arabicParenBoth"/>
            </a:pPr>
            <a:endParaRPr lang="en-US"/>
          </a:p>
          <a:p>
            <a:pPr marL="0" indent="0">
              <a:buNone/>
            </a:pPr>
            <a:r>
              <a:rPr lang="en-US"/>
              <a:t>In litigation government says the ban means that compliance with anti-discrimination laws</a:t>
            </a:r>
          </a:p>
          <a:p>
            <a:pPr marL="228600" indent="-228600">
              <a:buAutoNum type="arabicParenBoth"/>
            </a:pPr>
            <a:endParaRPr lang="en-US"/>
          </a:p>
        </p:txBody>
      </p:sp>
      <p:sp>
        <p:nvSpPr>
          <p:cNvPr id="4" name="Slide Number Placeholder 3"/>
          <p:cNvSpPr>
            <a:spLocks noGrp="1"/>
          </p:cNvSpPr>
          <p:nvPr>
            <p:ph type="sldNum" sz="quarter" idx="5"/>
          </p:nvPr>
        </p:nvSpPr>
        <p:spPr/>
        <p:txBody>
          <a:bodyPr/>
          <a:lstStyle/>
          <a:p>
            <a:fld id="{BB1F8744-264B-CD48-9F3D-2EC066412053}" type="slidenum">
              <a:rPr lang="en-US" smtClean="0"/>
              <a:t>32</a:t>
            </a:fld>
            <a:endParaRPr lang="en-US"/>
          </a:p>
        </p:txBody>
      </p:sp>
    </p:spTree>
    <p:extLst>
      <p:ext uri="{BB962C8B-B14F-4D97-AF65-F5344CB8AC3E}">
        <p14:creationId xmlns:p14="http://schemas.microsoft.com/office/powerpoint/2010/main" val="335539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D1B15-C08A-484B-DA5A-1A2F34CFDC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3C286-BEC3-EC11-D57C-8D5BF39158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F3F20-CAFA-D058-B586-C5F83A0566C2}"/>
              </a:ext>
            </a:extLst>
          </p:cNvPr>
          <p:cNvSpPr>
            <a:spLocks noGrp="1"/>
          </p:cNvSpPr>
          <p:nvPr>
            <p:ph type="body" idx="1"/>
          </p:nvPr>
        </p:nvSpPr>
        <p:spPr/>
        <p:txBody>
          <a:bodyPr/>
          <a:lstStyle/>
          <a:p>
            <a:r>
              <a:rPr lang="en-US">
                <a:ea typeface="Calibri"/>
                <a:cs typeface="Calibri"/>
              </a:rPr>
              <a:t>10:35-10:45</a:t>
            </a:r>
            <a:endParaRPr lang="en-US"/>
          </a:p>
          <a:p>
            <a:r>
              <a:rPr lang="en-US"/>
              <a:t>Zoe</a:t>
            </a:r>
          </a:p>
        </p:txBody>
      </p:sp>
      <p:sp>
        <p:nvSpPr>
          <p:cNvPr id="4" name="Slide Number Placeholder 3">
            <a:extLst>
              <a:ext uri="{FF2B5EF4-FFF2-40B4-BE49-F238E27FC236}">
                <a16:creationId xmlns:a16="http://schemas.microsoft.com/office/drawing/2014/main" id="{C8E46BDF-81A9-F0FA-AC98-5C857F8DC999}"/>
              </a:ext>
            </a:extLst>
          </p:cNvPr>
          <p:cNvSpPr>
            <a:spLocks noGrp="1"/>
          </p:cNvSpPr>
          <p:nvPr>
            <p:ph type="sldNum" sz="quarter" idx="5"/>
          </p:nvPr>
        </p:nvSpPr>
        <p:spPr/>
        <p:txBody>
          <a:bodyPr/>
          <a:lstStyle/>
          <a:p>
            <a:fld id="{BB1F8744-264B-CD48-9F3D-2EC066412053}" type="slidenum">
              <a:rPr lang="en-US" smtClean="0"/>
              <a:t>3</a:t>
            </a:fld>
            <a:endParaRPr lang="en-US"/>
          </a:p>
        </p:txBody>
      </p:sp>
    </p:spTree>
    <p:extLst>
      <p:ext uri="{BB962C8B-B14F-4D97-AF65-F5344CB8AC3E}">
        <p14:creationId xmlns:p14="http://schemas.microsoft.com/office/powerpoint/2010/main" val="224756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Term of art in education context </a:t>
            </a:r>
          </a:p>
          <a:p>
            <a:endParaRPr lang="en-US"/>
          </a:p>
          <a:p>
            <a:r>
              <a:rPr lang="en-US"/>
              <a:t>For over a decade, HHS has defined “inclusion in early childhood education programs” – which incudes Head Start – as “including…</a:t>
            </a:r>
          </a:p>
        </p:txBody>
      </p:sp>
      <p:sp>
        <p:nvSpPr>
          <p:cNvPr id="4" name="Slide Number Placeholder 3"/>
          <p:cNvSpPr>
            <a:spLocks noGrp="1"/>
          </p:cNvSpPr>
          <p:nvPr>
            <p:ph type="sldNum" sz="quarter" idx="5"/>
          </p:nvPr>
        </p:nvSpPr>
        <p:spPr/>
        <p:txBody>
          <a:bodyPr/>
          <a:lstStyle/>
          <a:p>
            <a:fld id="{BB1F8744-264B-CD48-9F3D-2EC066412053}" type="slidenum">
              <a:rPr lang="en-US" smtClean="0"/>
              <a:t>34</a:t>
            </a:fld>
            <a:endParaRPr lang="en-US"/>
          </a:p>
        </p:txBody>
      </p:sp>
    </p:spTree>
    <p:extLst>
      <p:ext uri="{BB962C8B-B14F-4D97-AF65-F5344CB8AC3E}">
        <p14:creationId xmlns:p14="http://schemas.microsoft.com/office/powerpoint/2010/main" val="3138614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1F8744-264B-CD48-9F3D-2EC066412053}" type="slidenum">
              <a:rPr lang="en-US" smtClean="0"/>
              <a:t>36</a:t>
            </a:fld>
            <a:endParaRPr lang="en-US"/>
          </a:p>
        </p:txBody>
      </p:sp>
    </p:spTree>
    <p:extLst>
      <p:ext uri="{BB962C8B-B14F-4D97-AF65-F5344CB8AC3E}">
        <p14:creationId xmlns:p14="http://schemas.microsoft.com/office/powerpoint/2010/main" val="4014892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how disability gets included in ban on DEIA </a:t>
            </a:r>
          </a:p>
        </p:txBody>
      </p:sp>
      <p:sp>
        <p:nvSpPr>
          <p:cNvPr id="4" name="Slide Number Placeholder 3"/>
          <p:cNvSpPr>
            <a:spLocks noGrp="1"/>
          </p:cNvSpPr>
          <p:nvPr>
            <p:ph type="sldNum" sz="quarter" idx="5"/>
          </p:nvPr>
        </p:nvSpPr>
        <p:spPr/>
        <p:txBody>
          <a:bodyPr/>
          <a:lstStyle/>
          <a:p>
            <a:fld id="{BB1F8744-264B-CD48-9F3D-2EC066412053}" type="slidenum">
              <a:rPr lang="en-US" smtClean="0"/>
              <a:t>37</a:t>
            </a:fld>
            <a:endParaRPr lang="en-US"/>
          </a:p>
        </p:txBody>
      </p:sp>
    </p:spTree>
    <p:extLst>
      <p:ext uri="{BB962C8B-B14F-4D97-AF65-F5344CB8AC3E}">
        <p14:creationId xmlns:p14="http://schemas.microsoft.com/office/powerpoint/2010/main" val="1663604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Nearly 200 words prohibited when describing Head Start program </a:t>
            </a:r>
          </a:p>
          <a:p>
            <a:endParaRPr lang="en-US"/>
          </a:p>
          <a:p>
            <a:r>
              <a:rPr lang="en-US"/>
              <a:t>Some of the banned terms are required by Head Start and other laws: e.g. culturally appropriate, disability, disparity, diverse, </a:t>
            </a:r>
          </a:p>
          <a:p>
            <a:r>
              <a:rPr lang="en-US"/>
              <a:t>Others are total non-</a:t>
            </a:r>
            <a:r>
              <a:rPr lang="en-US" err="1"/>
              <a:t>sequitors</a:t>
            </a:r>
            <a:r>
              <a:rPr lang="en-US"/>
              <a:t>: commercial sex worker </a:t>
            </a:r>
          </a:p>
          <a:p>
            <a:r>
              <a:rPr lang="en-US"/>
              <a:t>Others are very broad: advocate, identity, </a:t>
            </a:r>
          </a:p>
          <a:p>
            <a:endParaRPr lang="en-US"/>
          </a:p>
        </p:txBody>
      </p:sp>
      <p:sp>
        <p:nvSpPr>
          <p:cNvPr id="4" name="Slide Number Placeholder 3"/>
          <p:cNvSpPr>
            <a:spLocks noGrp="1"/>
          </p:cNvSpPr>
          <p:nvPr>
            <p:ph type="sldNum" sz="quarter" idx="5"/>
          </p:nvPr>
        </p:nvSpPr>
        <p:spPr/>
        <p:txBody>
          <a:bodyPr/>
          <a:lstStyle/>
          <a:p>
            <a:fld id="{BB1F8744-264B-CD48-9F3D-2EC066412053}" type="slidenum">
              <a:rPr lang="en-US" smtClean="0"/>
              <a:t>39</a:t>
            </a:fld>
            <a:endParaRPr lang="en-US"/>
          </a:p>
        </p:txBody>
      </p:sp>
    </p:spTree>
    <p:extLst>
      <p:ext uri="{BB962C8B-B14F-4D97-AF65-F5344CB8AC3E}">
        <p14:creationId xmlns:p14="http://schemas.microsoft.com/office/powerpoint/2010/main" val="689222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015" indent="-120015"/>
            <a:r>
              <a:rPr lang="en-US"/>
              <a:t>(1) </a:t>
            </a:r>
            <a:r>
              <a:rPr lang="en-US" sz="1100"/>
              <a:t>Plaintiffs have members that have or serve children who have been diagnosed with ADHD, intellectual disabilities, and learning disabilities, among other disabilities. </a:t>
            </a:r>
            <a:endParaRPr lang="en-US">
              <a:ea typeface="Calibri"/>
              <a:cs typeface="Calibri"/>
            </a:endParaRPr>
          </a:p>
          <a:p>
            <a:pPr marL="120015" indent="-120015"/>
            <a:r>
              <a:rPr lang="en-US" sz="1100"/>
              <a:t>These children have physical or mental impairments that substantially limit a number of major life activities, including thinking, learning, and communicating. </a:t>
            </a:r>
            <a:endParaRPr lang="en-US">
              <a:ea typeface="Calibri"/>
              <a:cs typeface="Calibri"/>
            </a:endParaRPr>
          </a:p>
          <a:p>
            <a:pPr marL="120015" indent="-120015"/>
            <a:r>
              <a:rPr lang="en-US" sz="1100"/>
              <a:t>As such, children that plaintiffs serve are qualified individuals with a disability within the meaning of Section 504.</a:t>
            </a:r>
            <a:endParaRPr lang="en-US">
              <a:ea typeface="Calibri"/>
              <a:cs typeface="Calibri"/>
            </a:endParaRPr>
          </a:p>
          <a:p>
            <a:r>
              <a:rPr lang="en-US"/>
              <a:t>(2) HHS is an “Executive Agency” </a:t>
            </a:r>
            <a:r>
              <a:rPr lang="en-US" sz="2800"/>
              <a:t>within the meaning of 29 U.S.C. § 794(a); </a:t>
            </a:r>
            <a:endParaRPr lang="en-US" sz="2800">
              <a:ea typeface="Calibri"/>
              <a:cs typeface="Calibri"/>
            </a:endParaRPr>
          </a:p>
          <a:p>
            <a:pPr marL="457200" lvl="1" indent="-457200" defTabSz="457200">
              <a:spcBef>
                <a:spcPts val="0"/>
              </a:spcBef>
              <a:buClrTx/>
              <a:buFont typeface="Arial" panose="020B0604020202020204" pitchFamily="34" charset="0"/>
              <a:buChar char="•"/>
              <a:defRPr sz="1200">
                <a:solidFill>
                  <a:srgbClr val="000000"/>
                </a:solidFill>
                <a:uFill>
                  <a:solidFill>
                    <a:srgbClr val="000000"/>
                  </a:solidFill>
                </a:uFill>
                <a:latin typeface="+mn-lt"/>
                <a:ea typeface="+mn-ea"/>
                <a:cs typeface="+mn-cs"/>
                <a:sym typeface="Times New Roman"/>
              </a:defRPr>
            </a:pPr>
            <a:r>
              <a:rPr lang="en-US" sz="2800"/>
              <a:t>5 U.S.C. § 105 (“Executive agency” means an Executive department); </a:t>
            </a:r>
            <a:endParaRPr lang="en-US" sz="2800">
              <a:ea typeface="Calibri"/>
              <a:cs typeface="Calibri"/>
            </a:endParaRPr>
          </a:p>
          <a:p>
            <a:pPr marL="457200" lvl="1" indent="-457200" defTabSz="457200">
              <a:spcBef>
                <a:spcPts val="0"/>
              </a:spcBef>
              <a:buClrTx/>
              <a:buSzTx/>
              <a:buFont typeface="Arial" panose="020B0604020202020204" pitchFamily="34" charset="0"/>
              <a:buChar char="•"/>
              <a:defRPr sz="1200">
                <a:solidFill>
                  <a:srgbClr val="000000"/>
                </a:solidFill>
                <a:uFill>
                  <a:solidFill>
                    <a:srgbClr val="000000"/>
                  </a:solidFill>
                </a:uFill>
                <a:latin typeface="+mn-lt"/>
                <a:ea typeface="+mn-ea"/>
                <a:cs typeface="+mn-cs"/>
                <a:sym typeface="Times New Roman"/>
              </a:defRPr>
            </a:pPr>
            <a:r>
              <a:rPr lang="en-US" sz="2800"/>
              <a:t>5 U.S.C. § 101 (The Executive departments are: . . . The Department of Health and Human Services.”)</a:t>
            </a:r>
          </a:p>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sz="1200">
                <a:solidFill>
                  <a:srgbClr val="000000"/>
                </a:solidFill>
                <a:uFill>
                  <a:solidFill>
                    <a:srgbClr val="000000"/>
                  </a:solidFill>
                </a:uFill>
                <a:latin typeface="+mn-lt"/>
                <a:ea typeface="+mn-ea"/>
                <a:cs typeface="+mn-cs"/>
                <a:sym typeface="Times New Roman"/>
              </a:defRPr>
            </a:pPr>
            <a:r>
              <a:rPr lang="en-US" sz="2800">
                <a:ea typeface="Calibri"/>
                <a:cs typeface="Calibri"/>
              </a:rPr>
              <a:t>(3) </a:t>
            </a:r>
            <a:r>
              <a:rPr lang="en-US" sz="2800"/>
              <a:t>The administration of the Head Start program by Defendants is a federally conducted program or activity subject to Section 504 of the Rehabilitation Act. </a:t>
            </a:r>
          </a:p>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sz="1200">
                <a:solidFill>
                  <a:srgbClr val="000000"/>
                </a:solidFill>
                <a:uFill>
                  <a:solidFill>
                    <a:srgbClr val="000000"/>
                  </a:solidFill>
                </a:uFill>
                <a:latin typeface="+mn-lt"/>
                <a:ea typeface="+mn-ea"/>
                <a:cs typeface="+mn-cs"/>
                <a:sym typeface="Times New Roman"/>
              </a:defRPr>
            </a:pPr>
            <a:r>
              <a:rPr lang="en-US" sz="2800">
                <a:ea typeface="Calibri"/>
                <a:cs typeface="Calibri"/>
              </a:rPr>
              <a:t>(4) </a:t>
            </a:r>
            <a:r>
              <a:rPr lang="en-US" sz="2800">
                <a:solidFill>
                  <a:srgbClr val="000000"/>
                </a:solidFill>
                <a:latin typeface="+mn-lt"/>
                <a:ea typeface="Calibri"/>
                <a:cs typeface="Calibri"/>
              </a:rPr>
              <a:t>By making the denial of “inclusion” a condition of Head Start agencies federal funding, HHS, through OHS, is acting in its capacity as a “Federal provider” and sovereign immunity is waived. 29 U.S.C. § 794a.</a:t>
            </a:r>
            <a:endParaRPr lang="en-US" sz="2800">
              <a:latin typeface="+mn-lt"/>
              <a:ea typeface="Calibri"/>
              <a:cs typeface="Calibri"/>
            </a:endParaRPr>
          </a:p>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sz="1200">
                <a:solidFill>
                  <a:srgbClr val="000000"/>
                </a:solidFill>
                <a:uFill>
                  <a:solidFill>
                    <a:srgbClr val="000000"/>
                  </a:solidFill>
                </a:uFill>
                <a:latin typeface="+mn-lt"/>
                <a:ea typeface="+mn-ea"/>
                <a:cs typeface="+mn-cs"/>
                <a:sym typeface="Times New Roman"/>
              </a:defRPr>
            </a:pPr>
            <a:endParaRPr lang="en-US" sz="2800">
              <a:ea typeface="Calibri"/>
              <a:cs typeface="Calibri"/>
            </a:endParaRPr>
          </a:p>
          <a:p>
            <a:pPr marL="0" lvl="1" indent="0" defTabSz="457200">
              <a:spcBef>
                <a:spcPts val="0"/>
              </a:spcBef>
              <a:buClrTx/>
              <a:buSzTx/>
              <a:buFont typeface="Arial" panose="020B0604020202020204" pitchFamily="34" charset="0"/>
              <a:buNone/>
              <a:defRPr sz="1200">
                <a:solidFill>
                  <a:srgbClr val="000000"/>
                </a:solidFill>
                <a:uFill>
                  <a:solidFill>
                    <a:srgbClr val="000000"/>
                  </a:solidFill>
                </a:uFill>
                <a:latin typeface="+mn-lt"/>
                <a:ea typeface="+mn-ea"/>
                <a:cs typeface="+mn-cs"/>
                <a:sym typeface="Times New Roman"/>
              </a:defRPr>
            </a:pPr>
            <a:endParaRPr lang="en-US" sz="2800">
              <a:ea typeface="Calibri"/>
              <a:cs typeface="Calibri"/>
            </a:endParaRPr>
          </a:p>
          <a:p>
            <a:endParaRPr lang="en-US"/>
          </a:p>
        </p:txBody>
      </p:sp>
      <p:sp>
        <p:nvSpPr>
          <p:cNvPr id="4" name="Slide Number Placeholder 3"/>
          <p:cNvSpPr>
            <a:spLocks noGrp="1"/>
          </p:cNvSpPr>
          <p:nvPr>
            <p:ph type="sldNum" sz="quarter" idx="5"/>
          </p:nvPr>
        </p:nvSpPr>
        <p:spPr/>
        <p:txBody>
          <a:bodyPr/>
          <a:lstStyle/>
          <a:p>
            <a:fld id="{BB1F8744-264B-CD48-9F3D-2EC066412053}" type="slidenum">
              <a:rPr lang="en-US" smtClean="0"/>
              <a:t>44</a:t>
            </a:fld>
            <a:endParaRPr lang="en-US"/>
          </a:p>
        </p:txBody>
      </p:sp>
    </p:spTree>
    <p:extLst>
      <p:ext uri="{BB962C8B-B14F-4D97-AF65-F5344CB8AC3E}">
        <p14:creationId xmlns:p14="http://schemas.microsoft.com/office/powerpoint/2010/main" val="3409444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ea typeface="Calibri"/>
                <a:cs typeface="Calibri"/>
              </a:rPr>
              <a:t>Equal opportunity to benefit: </a:t>
            </a:r>
            <a:r>
              <a:rPr lang="en-US" sz="1100"/>
              <a:t>Providing a qualified individual with handicaps with an aid, benefit, or service that is not as effective in affording equal opportunity to obtain the same result, to gain the same benefit, or to reach the same level of achievement as that provided to others. 45 C.F.R. § 85.21(b)(1)(iii);</a:t>
            </a:r>
            <a:r>
              <a:rPr lang="en-US">
                <a:ea typeface="Calibri"/>
                <a:cs typeface="Calibri"/>
              </a:rPr>
              <a:t> </a:t>
            </a:r>
          </a:p>
          <a:p>
            <a:pPr marL="171450" marR="0" lvl="0" indent="-171450" algn="l" defTabSz="4081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a typeface="Calibri"/>
                <a:cs typeface="Calibri"/>
              </a:rPr>
              <a:t>Most integrated setting: </a:t>
            </a:r>
            <a:r>
              <a:rPr lang="en-US" sz="1100"/>
              <a:t>Providing different or separate aid, benefits, or services to individuals with handicaps or to any class of individuals with disabilities than is provided to others, where such action is not necessary to provide qualified individuals with disabilities with aid, benefits, or services that are as effective as those provided to others. </a:t>
            </a:r>
            <a:r>
              <a:rPr lang="en-US" sz="1100" i="1"/>
              <a:t>Id. </a:t>
            </a:r>
            <a:r>
              <a:rPr lang="en-US" sz="1100"/>
              <a:t>§ 85.21(b)(1)(iv); and</a:t>
            </a:r>
            <a:endParaRPr lang="en-US" sz="1100">
              <a:ea typeface="Calibri"/>
              <a:cs typeface="Calibri"/>
            </a:endParaRPr>
          </a:p>
          <a:p>
            <a:pPr marL="171450" marR="0" lvl="0" indent="-171450" algn="l" defTabSz="4081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Methods of Administration:</a:t>
            </a:r>
          </a:p>
          <a:p>
            <a:pPr marL="579644" marR="0" lvl="1" indent="-171450" algn="l" defTabSz="4081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Failing to “administer programs and activities in the most integrated setting appropriate to the needs of qualified individuals” with disabilities. </a:t>
            </a:r>
            <a:r>
              <a:rPr lang="en-US" sz="1100" i="1"/>
              <a:t>Id. </a:t>
            </a:r>
            <a:r>
              <a:rPr lang="en-US" sz="1100"/>
              <a:t>§ 85.21(d); and</a:t>
            </a:r>
          </a:p>
          <a:p>
            <a:pPr marL="579644" marR="0" lvl="1" indent="-171450" algn="l" defTabSz="4081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Utilizing criteria or methods of administration the purpose or effect of which would—(i) Subject qualified individuals with disabilities to discrimination on the basis of disability; [and] (ii) Defeat or substantially impair accomplishment of the objectives of a program or activity with respect to individuals with disabilities. </a:t>
            </a:r>
            <a:r>
              <a:rPr lang="en-US" sz="1100" i="1"/>
              <a:t>Id. </a:t>
            </a:r>
            <a:r>
              <a:rPr lang="en-US" sz="1100"/>
              <a:t>§ 85.21(3)</a:t>
            </a:r>
            <a:endParaRPr lang="en-US" sz="1100">
              <a:ea typeface="Calibri"/>
              <a:cs typeface="Calibri"/>
            </a:endParaRPr>
          </a:p>
          <a:p>
            <a:pPr marL="579644" marR="0" lvl="1" indent="-171450" algn="l" defTabSz="40819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a:ea typeface="Calibri"/>
              <a:cs typeface="Calibri"/>
            </a:endParaRPr>
          </a:p>
          <a:p>
            <a:endParaRPr lang="en-US"/>
          </a:p>
        </p:txBody>
      </p:sp>
      <p:sp>
        <p:nvSpPr>
          <p:cNvPr id="4" name="Slide Number Placeholder 3"/>
          <p:cNvSpPr>
            <a:spLocks noGrp="1"/>
          </p:cNvSpPr>
          <p:nvPr>
            <p:ph type="sldNum" sz="quarter" idx="5"/>
          </p:nvPr>
        </p:nvSpPr>
        <p:spPr/>
        <p:txBody>
          <a:bodyPr/>
          <a:lstStyle/>
          <a:p>
            <a:fld id="{BB1F8744-264B-CD48-9F3D-2EC066412053}" type="slidenum">
              <a:rPr lang="en-US" smtClean="0"/>
              <a:t>45</a:t>
            </a:fld>
            <a:endParaRPr lang="en-US"/>
          </a:p>
        </p:txBody>
      </p:sp>
    </p:spTree>
    <p:extLst>
      <p:ext uri="{BB962C8B-B14F-4D97-AF65-F5344CB8AC3E}">
        <p14:creationId xmlns:p14="http://schemas.microsoft.com/office/powerpoint/2010/main" val="1322937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94" rtl="0" eaLnBrk="1" fontAlgn="auto" latinLnBrk="0" hangingPunct="1">
              <a:lnSpc>
                <a:spcPct val="100000"/>
              </a:lnSpc>
              <a:spcBef>
                <a:spcPts val="0"/>
              </a:spcBef>
              <a:spcAft>
                <a:spcPts val="0"/>
              </a:spcAft>
              <a:buClrTx/>
              <a:buSzTx/>
              <a:buFontTx/>
              <a:buNone/>
              <a:tabLst/>
              <a:defRPr/>
            </a:pPr>
            <a:r>
              <a:rPr lang="en-US" i="1"/>
              <a:t>See Bay Area Addiction </a:t>
            </a:r>
            <a:r>
              <a:rPr lang="en-US" i="1" err="1"/>
              <a:t>Rsch</a:t>
            </a:r>
            <a:r>
              <a:rPr lang="en-US" i="1"/>
              <a:t>. &amp; Treatment, Inc. v. City of Antioch</a:t>
            </a:r>
            <a:r>
              <a:rPr lang="en-US"/>
              <a:t>, 179 F.3d 725 (9th Cir. 1999) (ordinance that prohibited the operation of methadone clinics within 500 feet of residential areas “facially discriminates on the basis of appellants’ disability”).</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BB1F8744-264B-CD48-9F3D-2EC066412053}" type="slidenum">
              <a:rPr lang="en-US" smtClean="0"/>
              <a:t>47</a:t>
            </a:fld>
            <a:endParaRPr lang="en-US"/>
          </a:p>
        </p:txBody>
      </p:sp>
    </p:spTree>
    <p:extLst>
      <p:ext uri="{BB962C8B-B14F-4D97-AF65-F5344CB8AC3E}">
        <p14:creationId xmlns:p14="http://schemas.microsoft.com/office/powerpoint/2010/main" val="3698421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2:33-2:43 Yasmin</a:t>
            </a:r>
          </a:p>
          <a:p>
            <a:endParaRPr lang="en-US">
              <a:cs typeface="Calibri"/>
            </a:endParaRPr>
          </a:p>
          <a:p>
            <a:pPr marL="171450" indent="-171450">
              <a:buFont typeface="Arial"/>
              <a:buChar char="•"/>
            </a:pPr>
            <a:r>
              <a:rPr lang="en-US">
                <a:cs typeface="Calibri"/>
              </a:rPr>
              <a:t>These rules will be in your materials </a:t>
            </a:r>
          </a:p>
          <a:p>
            <a:pPr marL="407670" lvl="1" indent="-171450">
              <a:buFont typeface="Courier New"/>
              <a:buChar char="o"/>
            </a:pPr>
            <a:r>
              <a:rPr lang="en-US">
                <a:cs typeface="Calibri"/>
              </a:rPr>
              <a:t>Model Rule for Professional Conduct – a form of which is adopted in every state</a:t>
            </a:r>
          </a:p>
          <a:p>
            <a:pPr marL="407670" lvl="1" indent="-171450">
              <a:buFont typeface="Courier New"/>
              <a:buChar char="o"/>
            </a:pPr>
            <a:r>
              <a:rPr lang="en-US">
                <a:cs typeface="Calibri"/>
              </a:rPr>
              <a:t>Example of a Voluntary Standard for Civility </a:t>
            </a:r>
          </a:p>
          <a:p>
            <a:pPr marL="407670" lvl="1" indent="-171450">
              <a:buFont typeface="Courier New"/>
              <a:buChar char="o"/>
            </a:pPr>
            <a:endParaRPr lang="en-US">
              <a:cs typeface="Calibri"/>
            </a:endParaRPr>
          </a:p>
          <a:p>
            <a:pPr marL="171450" indent="-171450">
              <a:buFont typeface="Arial"/>
              <a:buChar char="•"/>
            </a:pPr>
            <a:r>
              <a:rPr lang="en-US">
                <a:cs typeface="Calibri"/>
              </a:rPr>
              <a:t>These 2 rules interact closely with each other</a:t>
            </a:r>
          </a:p>
          <a:p>
            <a:pPr marL="407670" lvl="1" indent="-171450">
              <a:buFont typeface="Courier New"/>
              <a:buChar char="o"/>
            </a:pPr>
            <a:r>
              <a:rPr lang="en-US">
                <a:cs typeface="Calibri"/>
              </a:rPr>
              <a:t>Even though one is a voluntary rule and </a:t>
            </a:r>
          </a:p>
          <a:p>
            <a:pPr marL="407670" lvl="1" indent="-171450">
              <a:buFont typeface="Courier New"/>
              <a:buChar char="o"/>
            </a:pPr>
            <a:r>
              <a:rPr lang="en-US">
                <a:cs typeface="Calibri"/>
              </a:rPr>
              <a:t>The other is a standard for professional conduct</a:t>
            </a:r>
          </a:p>
          <a:p>
            <a:pPr marL="407670" lvl="1" indent="-171450">
              <a:buFont typeface="Courier New"/>
              <a:buChar char="o"/>
            </a:pPr>
            <a:endParaRPr lang="en-US">
              <a:cs typeface="Calibri"/>
            </a:endParaRPr>
          </a:p>
          <a:p>
            <a:pPr marL="171450" indent="-171450">
              <a:buFont typeface="Arial"/>
              <a:buChar char="•"/>
            </a:pPr>
            <a:r>
              <a:rPr lang="en-US">
                <a:cs typeface="Calibri"/>
              </a:rPr>
              <a:t>Let's first talk about bottom line ethical standards</a:t>
            </a:r>
          </a:p>
          <a:p>
            <a:pPr marL="407670" lvl="1" indent="-171450">
              <a:buFont typeface="Courier New"/>
              <a:buChar char="o"/>
            </a:pPr>
            <a:r>
              <a:rPr lang="en-US">
                <a:cs typeface="Calibri"/>
              </a:rPr>
              <a:t>We can't alter, conceal, obstruct, falsify evidence</a:t>
            </a:r>
            <a:endParaRPr lang="en-US"/>
          </a:p>
          <a:p>
            <a:pPr marL="407670" lvl="1" indent="-171450">
              <a:buFont typeface="Courier New"/>
              <a:buChar char="o"/>
            </a:pPr>
            <a:endParaRPr lang="en-US">
              <a:cs typeface="Calibri"/>
            </a:endParaRPr>
          </a:p>
          <a:p>
            <a:pPr marL="644525" lvl="2" indent="-171450">
              <a:buFont typeface="Wingdings"/>
              <a:buChar char="§"/>
            </a:pPr>
            <a:r>
              <a:rPr lang="en-US">
                <a:cs typeface="Calibri"/>
              </a:rPr>
              <a:t>One of the most important parts of this rule are knowing what you might be up against</a:t>
            </a:r>
          </a:p>
          <a:p>
            <a:pPr marL="1224280" lvl="3" indent="-171450">
              <a:buFont typeface="Arial"/>
              <a:buChar char="•"/>
            </a:pPr>
            <a:r>
              <a:rPr lang="en-US">
                <a:cs typeface="Calibri"/>
              </a:rPr>
              <a:t>What opposing counsel reputation is </a:t>
            </a:r>
          </a:p>
          <a:p>
            <a:pPr marL="1224280" lvl="3" indent="-171450">
              <a:buFont typeface="Arial"/>
              <a:buChar char="•"/>
            </a:pPr>
            <a:r>
              <a:rPr lang="en-US">
                <a:cs typeface="Calibri"/>
              </a:rPr>
              <a:t>The world can become very small when we start to gather data on opposing counsel </a:t>
            </a:r>
          </a:p>
          <a:p>
            <a:pPr marL="1224280" lvl="3" indent="-171450">
              <a:buFont typeface="Arial"/>
              <a:buChar char="•"/>
            </a:pPr>
            <a:r>
              <a:rPr lang="en-US">
                <a:cs typeface="Calibri"/>
              </a:rPr>
              <a:t>Anyone who has ever been accused of violating these rules – even if there wasn't a finding – one's reputation will follow them closely </a:t>
            </a:r>
          </a:p>
          <a:p>
            <a:pPr marL="1224280" lvl="3" indent="-171450">
              <a:buFont typeface="Arial"/>
              <a:buChar char="•"/>
            </a:pPr>
            <a:r>
              <a:rPr lang="en-US">
                <a:cs typeface="Calibri"/>
              </a:rPr>
              <a:t>You can usually find out if people have reputations for these violations by talking to others who have opposed them in the past </a:t>
            </a:r>
            <a:endParaRPr lang="en-US"/>
          </a:p>
          <a:p>
            <a:pPr marL="1224280" lvl="3" indent="-171450">
              <a:buFont typeface="Arial"/>
              <a:buChar char="•"/>
            </a:pPr>
            <a:endParaRPr lang="en-US"/>
          </a:p>
          <a:p>
            <a:pPr marL="644525" lvl="2" indent="-171450">
              <a:buFont typeface="Wingdings"/>
              <a:buChar char="§"/>
            </a:pPr>
            <a:r>
              <a:rPr lang="en-US"/>
              <a:t>Principles may seem obvious, but you will hear lots of stories of people who didn't find them so</a:t>
            </a:r>
            <a:endParaRPr lang="en-US">
              <a:cs typeface="Calibri"/>
            </a:endParaRPr>
          </a:p>
          <a:p>
            <a:pPr marL="1224280" lvl="3" indent="-171450">
              <a:buFont typeface="Arial"/>
              <a:buChar char="•"/>
            </a:pPr>
            <a:r>
              <a:rPr lang="en-US">
                <a:cs typeface="Calibri"/>
              </a:rPr>
              <a:t>Back in the days of when documents were delivered, it was found to be unethical to include an exploding dye pack in those documents </a:t>
            </a:r>
          </a:p>
          <a:p>
            <a:pPr marL="1224280" lvl="3" indent="-171450">
              <a:buFont typeface="Arial"/>
              <a:buChar char="•"/>
            </a:pPr>
            <a:r>
              <a:rPr lang="en-US">
                <a:cs typeface="Calibri"/>
              </a:rPr>
              <a:t>Attempting to delete emails that were discoverable </a:t>
            </a:r>
          </a:p>
          <a:p>
            <a:pPr marL="1632585" lvl="4" indent="-171450">
              <a:buFont typeface="Courier New"/>
              <a:buChar char="o"/>
            </a:pPr>
            <a:r>
              <a:rPr lang="en-US">
                <a:cs typeface="Calibri"/>
              </a:rPr>
              <a:t>Very important in the electronic age, as some have found it tempting but meta-data always uncovers ones trails</a:t>
            </a:r>
          </a:p>
          <a:p>
            <a:pPr marL="1224280" lvl="3" indent="-171450">
              <a:buFont typeface="Arial"/>
              <a:buChar char="•"/>
            </a:pPr>
            <a:r>
              <a:rPr lang="en-US">
                <a:cs typeface="Calibri"/>
              </a:rPr>
              <a:t>Over-redaction </a:t>
            </a:r>
          </a:p>
          <a:p>
            <a:pPr marL="1632585" lvl="4" indent="-171450">
              <a:buFont typeface="Courier New"/>
              <a:buChar char="o"/>
            </a:pPr>
            <a:r>
              <a:rPr lang="en-US">
                <a:cs typeface="Calibri"/>
              </a:rPr>
              <a:t>And arguments that it is unintentional</a:t>
            </a:r>
          </a:p>
          <a:p>
            <a:pPr marL="1632585" lvl="4" indent="-171450">
              <a:buFont typeface="Courier New"/>
              <a:buChar char="o"/>
            </a:pPr>
            <a:r>
              <a:rPr lang="en-US">
                <a:cs typeface="Calibri"/>
              </a:rPr>
              <a:t>I encourage you to keep a close record </a:t>
            </a:r>
          </a:p>
          <a:p>
            <a:pPr marL="644525" lvl="2" indent="-171450">
              <a:buFont typeface="Wingdings"/>
              <a:buChar char="§"/>
            </a:pPr>
            <a:endParaRPr lang="en-US" u="sng">
              <a:cs typeface="Calibri"/>
            </a:endParaRPr>
          </a:p>
          <a:p>
            <a:pPr marL="1224280" lvl="3" indent="-171450">
              <a:buFont typeface="Arial"/>
              <a:buChar char="•"/>
            </a:pPr>
            <a:endParaRPr lang="en-US">
              <a:cs typeface="Calibri"/>
            </a:endParaRPr>
          </a:p>
          <a:p>
            <a:pPr marL="1224280" lvl="3" indent="-171450">
              <a:buFont typeface="Arial"/>
              <a:buChar char="•"/>
            </a:pPr>
            <a:endParaRPr lang="en-US">
              <a:cs typeface="Calibri"/>
            </a:endParaRPr>
          </a:p>
          <a:p>
            <a:pPr marL="1224280" lvl="3" indent="-171450">
              <a:buFont typeface="Arial"/>
              <a:buChar char="•"/>
            </a:pPr>
            <a:endParaRPr lang="en-US">
              <a:cs typeface="Calibri"/>
            </a:endParaRPr>
          </a:p>
          <a:p>
            <a:pPr marL="1224280" lvl="3"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BB1F8744-264B-CD48-9F3D-2EC066412053}" type="slidenum">
              <a:rPr lang="en-US" smtClean="0"/>
              <a:t>50</a:t>
            </a:fld>
            <a:endParaRPr lang="en-US"/>
          </a:p>
        </p:txBody>
      </p:sp>
    </p:spTree>
    <p:extLst>
      <p:ext uri="{BB962C8B-B14F-4D97-AF65-F5344CB8AC3E}">
        <p14:creationId xmlns:p14="http://schemas.microsoft.com/office/powerpoint/2010/main" val="1225253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4485-8803-A944-CDFE-37E499FCC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20FBC-4D72-162D-CB7F-92CC1ACDE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0AD1D-EEF8-B86D-8E83-8B5029C6593C}"/>
              </a:ext>
            </a:extLst>
          </p:cNvPr>
          <p:cNvSpPr>
            <a:spLocks noGrp="1"/>
          </p:cNvSpPr>
          <p:nvPr>
            <p:ph type="body" idx="1"/>
          </p:nvPr>
        </p:nvSpPr>
        <p:spPr/>
        <p:txBody>
          <a:bodyPr/>
          <a:lstStyle/>
          <a:p>
            <a:pPr marL="1052830" lvl="3" indent="0">
              <a:buFont typeface="Arial"/>
              <a:buNone/>
            </a:pPr>
            <a:endParaRPr lang="en-US">
              <a:cs typeface="Calibri"/>
            </a:endParaRPr>
          </a:p>
        </p:txBody>
      </p:sp>
      <p:sp>
        <p:nvSpPr>
          <p:cNvPr id="4" name="Slide Number Placeholder 3">
            <a:extLst>
              <a:ext uri="{FF2B5EF4-FFF2-40B4-BE49-F238E27FC236}">
                <a16:creationId xmlns:a16="http://schemas.microsoft.com/office/drawing/2014/main" id="{693C8BC7-654D-B775-D3E1-3258B04A57BC}"/>
              </a:ext>
            </a:extLst>
          </p:cNvPr>
          <p:cNvSpPr>
            <a:spLocks noGrp="1"/>
          </p:cNvSpPr>
          <p:nvPr>
            <p:ph type="sldNum" sz="quarter" idx="5"/>
          </p:nvPr>
        </p:nvSpPr>
        <p:spPr/>
        <p:txBody>
          <a:bodyPr/>
          <a:lstStyle/>
          <a:p>
            <a:fld id="{BB1F8744-264B-CD48-9F3D-2EC066412053}" type="slidenum">
              <a:rPr lang="en-US" smtClean="0"/>
              <a:t>51</a:t>
            </a:fld>
            <a:endParaRPr lang="en-US"/>
          </a:p>
        </p:txBody>
      </p:sp>
    </p:spTree>
    <p:extLst>
      <p:ext uri="{BB962C8B-B14F-4D97-AF65-F5344CB8AC3E}">
        <p14:creationId xmlns:p14="http://schemas.microsoft.com/office/powerpoint/2010/main" val="1169516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6985D-03C8-D6C3-44AF-D40303BA1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BF71D8-01BB-DF63-907C-B92E8B85C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E5710-5F7F-9C9C-3BEF-730681E34B47}"/>
              </a:ext>
            </a:extLst>
          </p:cNvPr>
          <p:cNvSpPr>
            <a:spLocks noGrp="1"/>
          </p:cNvSpPr>
          <p:nvPr>
            <p:ph type="body" idx="1"/>
          </p:nvPr>
        </p:nvSpPr>
        <p:spPr/>
        <p:txBody>
          <a:bodyPr/>
          <a:lstStyle/>
          <a:p>
            <a:r>
              <a:rPr lang="en-US"/>
              <a:t>2:33-2:43 Yasmin</a:t>
            </a:r>
          </a:p>
          <a:p>
            <a:endParaRPr lang="en-US">
              <a:cs typeface="Calibri"/>
            </a:endParaRPr>
          </a:p>
          <a:p>
            <a:pPr marL="171450" indent="-171450">
              <a:buFont typeface="Arial"/>
              <a:buChar char="•"/>
            </a:pPr>
            <a:r>
              <a:rPr lang="en-US">
                <a:cs typeface="Calibri"/>
              </a:rPr>
              <a:t>These rules will be in your materials </a:t>
            </a:r>
          </a:p>
          <a:p>
            <a:pPr marL="407670" lvl="1" indent="-171450">
              <a:buFont typeface="Courier New"/>
              <a:buChar char="o"/>
            </a:pPr>
            <a:r>
              <a:rPr lang="en-US">
                <a:cs typeface="Calibri"/>
              </a:rPr>
              <a:t>Model Rule for Professional Conduct – a form of which is adopted in every state</a:t>
            </a:r>
          </a:p>
          <a:p>
            <a:pPr marL="407670" lvl="1" indent="-171450">
              <a:buFont typeface="Courier New"/>
              <a:buChar char="o"/>
            </a:pPr>
            <a:r>
              <a:rPr lang="en-US">
                <a:cs typeface="Calibri"/>
              </a:rPr>
              <a:t>Example of a Voluntary Standard for Civility </a:t>
            </a:r>
          </a:p>
          <a:p>
            <a:pPr marL="407670" lvl="1" indent="-171450">
              <a:buFont typeface="Courier New"/>
              <a:buChar char="o"/>
            </a:pPr>
            <a:endParaRPr lang="en-US">
              <a:cs typeface="Calibri"/>
            </a:endParaRPr>
          </a:p>
          <a:p>
            <a:pPr marL="171450" indent="-171450">
              <a:buFont typeface="Arial"/>
              <a:buChar char="•"/>
            </a:pPr>
            <a:r>
              <a:rPr lang="en-US">
                <a:cs typeface="Calibri"/>
              </a:rPr>
              <a:t>These 2 rules interact closely with each other</a:t>
            </a:r>
          </a:p>
          <a:p>
            <a:pPr marL="407670" lvl="1" indent="-171450">
              <a:buFont typeface="Courier New"/>
              <a:buChar char="o"/>
            </a:pPr>
            <a:r>
              <a:rPr lang="en-US">
                <a:cs typeface="Calibri"/>
              </a:rPr>
              <a:t>Even though one is a voluntary rule and </a:t>
            </a:r>
          </a:p>
          <a:p>
            <a:pPr marL="407670" lvl="1" indent="-171450">
              <a:buFont typeface="Courier New"/>
              <a:buChar char="o"/>
            </a:pPr>
            <a:r>
              <a:rPr lang="en-US">
                <a:cs typeface="Calibri"/>
              </a:rPr>
              <a:t>The other is a standard for professional conduct</a:t>
            </a:r>
          </a:p>
          <a:p>
            <a:pPr marL="407670" lvl="1" indent="-171450">
              <a:buFont typeface="Courier New"/>
              <a:buChar char="o"/>
            </a:pPr>
            <a:endParaRPr lang="en-US">
              <a:cs typeface="Calibri"/>
            </a:endParaRPr>
          </a:p>
          <a:p>
            <a:pPr marL="171450" indent="-171450">
              <a:buFont typeface="Arial"/>
              <a:buChar char="•"/>
            </a:pPr>
            <a:r>
              <a:rPr lang="en-US">
                <a:cs typeface="Calibri"/>
              </a:rPr>
              <a:t>Let's first talk about bottom line ethical standards</a:t>
            </a:r>
          </a:p>
          <a:p>
            <a:pPr marL="407670" lvl="1" indent="-171450">
              <a:buFont typeface="Courier New"/>
              <a:buChar char="o"/>
            </a:pPr>
            <a:r>
              <a:rPr lang="en-US">
                <a:cs typeface="Calibri"/>
              </a:rPr>
              <a:t>We can't alter, conceal, obstruct, falsify evidence</a:t>
            </a:r>
            <a:endParaRPr lang="en-US"/>
          </a:p>
          <a:p>
            <a:pPr marL="407670" lvl="1" indent="-171450">
              <a:buFont typeface="Courier New"/>
              <a:buChar char="o"/>
            </a:pPr>
            <a:endParaRPr lang="en-US">
              <a:cs typeface="Calibri"/>
            </a:endParaRPr>
          </a:p>
          <a:p>
            <a:pPr marL="644525" lvl="2" indent="-171450">
              <a:buFont typeface="Wingdings"/>
              <a:buChar char="§"/>
            </a:pPr>
            <a:r>
              <a:rPr lang="en-US">
                <a:cs typeface="Calibri"/>
              </a:rPr>
              <a:t>One of the most important parts of this rule are knowing what you might be up against</a:t>
            </a:r>
          </a:p>
          <a:p>
            <a:pPr marL="1224280" lvl="3" indent="-171450">
              <a:buFont typeface="Arial"/>
              <a:buChar char="•"/>
            </a:pPr>
            <a:r>
              <a:rPr lang="en-US">
                <a:cs typeface="Calibri"/>
              </a:rPr>
              <a:t>What opposing counsel reputation is </a:t>
            </a:r>
          </a:p>
          <a:p>
            <a:pPr marL="1224280" lvl="3" indent="-171450">
              <a:buFont typeface="Arial"/>
              <a:buChar char="•"/>
            </a:pPr>
            <a:r>
              <a:rPr lang="en-US">
                <a:cs typeface="Calibri"/>
              </a:rPr>
              <a:t>The world can become very small when we start to gather data on opposing counsel </a:t>
            </a:r>
          </a:p>
          <a:p>
            <a:pPr marL="1224280" lvl="3" indent="-171450">
              <a:buFont typeface="Arial"/>
              <a:buChar char="•"/>
            </a:pPr>
            <a:r>
              <a:rPr lang="en-US">
                <a:cs typeface="Calibri"/>
              </a:rPr>
              <a:t>Anyone who has ever been accused of violating these rules – even if there wasn't a finding – one's reputation will follow them closely </a:t>
            </a:r>
          </a:p>
          <a:p>
            <a:pPr marL="1224280" lvl="3" indent="-171450">
              <a:buFont typeface="Arial"/>
              <a:buChar char="•"/>
            </a:pPr>
            <a:r>
              <a:rPr lang="en-US">
                <a:cs typeface="Calibri"/>
              </a:rPr>
              <a:t>You can usually find out if people have reputations for these violations by talking to others who have opposed them in the past </a:t>
            </a:r>
            <a:endParaRPr lang="en-US"/>
          </a:p>
          <a:p>
            <a:pPr marL="1224280" lvl="3" indent="-171450">
              <a:buFont typeface="Arial"/>
              <a:buChar char="•"/>
            </a:pPr>
            <a:endParaRPr lang="en-US"/>
          </a:p>
          <a:p>
            <a:pPr marL="644525" lvl="2" indent="-171450">
              <a:buFont typeface="Wingdings"/>
              <a:buChar char="§"/>
            </a:pPr>
            <a:r>
              <a:rPr lang="en-US"/>
              <a:t>Principles may seem obvious, but you will hear lots of stories of people who didn't find them so</a:t>
            </a:r>
            <a:endParaRPr lang="en-US">
              <a:cs typeface="Calibri"/>
            </a:endParaRPr>
          </a:p>
          <a:p>
            <a:pPr marL="1224280" lvl="3" indent="-171450">
              <a:buFont typeface="Arial"/>
              <a:buChar char="•"/>
            </a:pPr>
            <a:r>
              <a:rPr lang="en-US">
                <a:cs typeface="Calibri"/>
              </a:rPr>
              <a:t>Back in the days of when documents were delivered, it was found to be unethical to include an exploding dye pack in those documents </a:t>
            </a:r>
          </a:p>
          <a:p>
            <a:pPr marL="1224280" lvl="3" indent="-171450">
              <a:buFont typeface="Arial"/>
              <a:buChar char="•"/>
            </a:pPr>
            <a:r>
              <a:rPr lang="en-US">
                <a:cs typeface="Calibri"/>
              </a:rPr>
              <a:t>Attempting to delete emails that were discoverable </a:t>
            </a:r>
          </a:p>
          <a:p>
            <a:pPr marL="1632585" lvl="4" indent="-171450">
              <a:buFont typeface="Courier New"/>
              <a:buChar char="o"/>
            </a:pPr>
            <a:r>
              <a:rPr lang="en-US">
                <a:cs typeface="Calibri"/>
              </a:rPr>
              <a:t>Very important in the electronic age, as some have found it tempting but meta-data always uncovers ones trails</a:t>
            </a:r>
          </a:p>
          <a:p>
            <a:pPr marL="1224280" lvl="3" indent="-171450">
              <a:buFont typeface="Arial"/>
              <a:buChar char="•"/>
            </a:pPr>
            <a:r>
              <a:rPr lang="en-US">
                <a:cs typeface="Calibri"/>
              </a:rPr>
              <a:t>Over-redaction </a:t>
            </a:r>
          </a:p>
          <a:p>
            <a:pPr marL="1632585" lvl="4" indent="-171450">
              <a:buFont typeface="Courier New"/>
              <a:buChar char="o"/>
            </a:pPr>
            <a:r>
              <a:rPr lang="en-US">
                <a:cs typeface="Calibri"/>
              </a:rPr>
              <a:t>And arguments that it is unintentional</a:t>
            </a:r>
          </a:p>
          <a:p>
            <a:pPr marL="1632585" lvl="4" indent="-171450">
              <a:buFont typeface="Courier New"/>
              <a:buChar char="o"/>
            </a:pPr>
            <a:r>
              <a:rPr lang="en-US">
                <a:cs typeface="Calibri"/>
              </a:rPr>
              <a:t>I encourage you to keep a close record </a:t>
            </a:r>
          </a:p>
          <a:p>
            <a:pPr marL="644525" lvl="2" indent="-171450">
              <a:buFont typeface="Wingdings"/>
              <a:buChar char="§"/>
            </a:pPr>
            <a:endParaRPr lang="en-US" u="sng">
              <a:cs typeface="Calibri"/>
            </a:endParaRPr>
          </a:p>
          <a:p>
            <a:pPr marL="1224280" lvl="3" indent="-171450">
              <a:buFont typeface="Arial"/>
              <a:buChar char="•"/>
            </a:pPr>
            <a:endParaRPr lang="en-US">
              <a:cs typeface="Calibri"/>
            </a:endParaRPr>
          </a:p>
          <a:p>
            <a:pPr marL="1224280" lvl="3" indent="-171450">
              <a:buFont typeface="Arial"/>
              <a:buChar char="•"/>
            </a:pPr>
            <a:endParaRPr lang="en-US">
              <a:cs typeface="Calibri"/>
            </a:endParaRPr>
          </a:p>
          <a:p>
            <a:pPr marL="1224280" lvl="3" indent="-171450">
              <a:buFont typeface="Arial"/>
              <a:buChar char="•"/>
            </a:pPr>
            <a:endParaRPr lang="en-US">
              <a:cs typeface="Calibri"/>
            </a:endParaRPr>
          </a:p>
          <a:p>
            <a:pPr marL="1224280" lvl="3" indent="-171450">
              <a:buFont typeface="Arial"/>
              <a:buChar char="•"/>
            </a:pPr>
            <a:endParaRPr lang="en-US">
              <a:cs typeface="Calibri"/>
            </a:endParaRPr>
          </a:p>
        </p:txBody>
      </p:sp>
      <p:sp>
        <p:nvSpPr>
          <p:cNvPr id="4" name="Slide Number Placeholder 3">
            <a:extLst>
              <a:ext uri="{FF2B5EF4-FFF2-40B4-BE49-F238E27FC236}">
                <a16:creationId xmlns:a16="http://schemas.microsoft.com/office/drawing/2014/main" id="{268421F4-9F49-68BF-2CDA-441B7CAFA749}"/>
              </a:ext>
            </a:extLst>
          </p:cNvPr>
          <p:cNvSpPr>
            <a:spLocks noGrp="1"/>
          </p:cNvSpPr>
          <p:nvPr>
            <p:ph type="sldNum" sz="quarter" idx="5"/>
          </p:nvPr>
        </p:nvSpPr>
        <p:spPr/>
        <p:txBody>
          <a:bodyPr/>
          <a:lstStyle/>
          <a:p>
            <a:fld id="{BB1F8744-264B-CD48-9F3D-2EC066412053}" type="slidenum">
              <a:rPr lang="en-US" smtClean="0"/>
              <a:t>52</a:t>
            </a:fld>
            <a:endParaRPr lang="en-US"/>
          </a:p>
        </p:txBody>
      </p:sp>
    </p:spTree>
    <p:extLst>
      <p:ext uri="{BB962C8B-B14F-4D97-AF65-F5344CB8AC3E}">
        <p14:creationId xmlns:p14="http://schemas.microsoft.com/office/powerpoint/2010/main" val="227092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B5583-CBE5-D5C8-8262-8C5911C6D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917C8E-C6CF-C496-3A91-54996DCF7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D6BC0C-7391-E544-9F7D-DCD818263DE1}"/>
              </a:ext>
            </a:extLst>
          </p:cNvPr>
          <p:cNvSpPr>
            <a:spLocks noGrp="1"/>
          </p:cNvSpPr>
          <p:nvPr>
            <p:ph type="body" idx="1"/>
          </p:nvPr>
        </p:nvSpPr>
        <p:spPr/>
        <p:txBody>
          <a:bodyPr/>
          <a:lstStyle/>
          <a:p>
            <a:r>
              <a:rPr lang="en-US">
                <a:ea typeface="Calibri"/>
                <a:cs typeface="Calibri"/>
              </a:rPr>
              <a:t>10:35-10:45</a:t>
            </a:r>
            <a:endParaRPr lang="en-US"/>
          </a:p>
          <a:p>
            <a:r>
              <a:rPr lang="en-US"/>
              <a:t>Zoe</a:t>
            </a:r>
          </a:p>
        </p:txBody>
      </p:sp>
      <p:sp>
        <p:nvSpPr>
          <p:cNvPr id="4" name="Slide Number Placeholder 3">
            <a:extLst>
              <a:ext uri="{FF2B5EF4-FFF2-40B4-BE49-F238E27FC236}">
                <a16:creationId xmlns:a16="http://schemas.microsoft.com/office/drawing/2014/main" id="{D06CC1BE-A8B0-3847-E39D-BA1AD781B995}"/>
              </a:ext>
            </a:extLst>
          </p:cNvPr>
          <p:cNvSpPr>
            <a:spLocks noGrp="1"/>
          </p:cNvSpPr>
          <p:nvPr>
            <p:ph type="sldNum" sz="quarter" idx="5"/>
          </p:nvPr>
        </p:nvSpPr>
        <p:spPr/>
        <p:txBody>
          <a:bodyPr/>
          <a:lstStyle/>
          <a:p>
            <a:fld id="{BB1F8744-264B-CD48-9F3D-2EC066412053}" type="slidenum">
              <a:rPr lang="en-US" smtClean="0"/>
              <a:t>4</a:t>
            </a:fld>
            <a:endParaRPr lang="en-US"/>
          </a:p>
        </p:txBody>
      </p:sp>
    </p:spTree>
    <p:extLst>
      <p:ext uri="{BB962C8B-B14F-4D97-AF65-F5344CB8AC3E}">
        <p14:creationId xmlns:p14="http://schemas.microsoft.com/office/powerpoint/2010/main" val="3991365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63A6F-9834-28DB-B09B-BDDD5A7FA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7AB2F-482E-8F2C-88B5-119D5E9692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F78FF-9D2C-D337-C401-4208AB5B623E}"/>
              </a:ext>
            </a:extLst>
          </p:cNvPr>
          <p:cNvSpPr>
            <a:spLocks noGrp="1"/>
          </p:cNvSpPr>
          <p:nvPr>
            <p:ph type="body" idx="1"/>
          </p:nvPr>
        </p:nvSpPr>
        <p:spPr/>
        <p:txBody>
          <a:bodyPr/>
          <a:lstStyle/>
          <a:p>
            <a:r>
              <a:rPr lang="en-US"/>
              <a:t>2:33-2:43 Yasmin</a:t>
            </a:r>
          </a:p>
          <a:p>
            <a:endParaRPr lang="en-US">
              <a:cs typeface="Calibri"/>
            </a:endParaRPr>
          </a:p>
          <a:p>
            <a:pPr marL="171450" indent="-171450">
              <a:buFont typeface="Arial"/>
              <a:buChar char="•"/>
            </a:pPr>
            <a:r>
              <a:rPr lang="en-US">
                <a:cs typeface="Calibri"/>
              </a:rPr>
              <a:t>These rules will be in your materials </a:t>
            </a:r>
          </a:p>
          <a:p>
            <a:pPr marL="407670" lvl="1" indent="-171450">
              <a:buFont typeface="Courier New"/>
              <a:buChar char="o"/>
            </a:pPr>
            <a:r>
              <a:rPr lang="en-US">
                <a:cs typeface="Calibri"/>
              </a:rPr>
              <a:t>Model Rule for Professional Conduct – a form of which is adopted in every state</a:t>
            </a:r>
          </a:p>
          <a:p>
            <a:pPr marL="407670" lvl="1" indent="-171450">
              <a:buFont typeface="Courier New"/>
              <a:buChar char="o"/>
            </a:pPr>
            <a:r>
              <a:rPr lang="en-US">
                <a:cs typeface="Calibri"/>
              </a:rPr>
              <a:t>Example of a Voluntary Standard for Civility </a:t>
            </a:r>
          </a:p>
          <a:p>
            <a:pPr marL="407670" lvl="1" indent="-171450">
              <a:buFont typeface="Courier New"/>
              <a:buChar char="o"/>
            </a:pPr>
            <a:endParaRPr lang="en-US">
              <a:cs typeface="Calibri"/>
            </a:endParaRPr>
          </a:p>
          <a:p>
            <a:pPr marL="171450" indent="-171450">
              <a:buFont typeface="Arial"/>
              <a:buChar char="•"/>
            </a:pPr>
            <a:r>
              <a:rPr lang="en-US">
                <a:cs typeface="Calibri"/>
              </a:rPr>
              <a:t>These 2 rules interact closely with each other</a:t>
            </a:r>
          </a:p>
          <a:p>
            <a:pPr marL="407670" lvl="1" indent="-171450">
              <a:buFont typeface="Courier New"/>
              <a:buChar char="o"/>
            </a:pPr>
            <a:r>
              <a:rPr lang="en-US">
                <a:cs typeface="Calibri"/>
              </a:rPr>
              <a:t>Even though one is a voluntary rule and </a:t>
            </a:r>
          </a:p>
          <a:p>
            <a:pPr marL="407670" lvl="1" indent="-171450">
              <a:buFont typeface="Courier New"/>
              <a:buChar char="o"/>
            </a:pPr>
            <a:r>
              <a:rPr lang="en-US">
                <a:cs typeface="Calibri"/>
              </a:rPr>
              <a:t>The other is a standard for professional conduct</a:t>
            </a:r>
          </a:p>
          <a:p>
            <a:pPr marL="407670" lvl="1" indent="-171450">
              <a:buFont typeface="Courier New"/>
              <a:buChar char="o"/>
            </a:pPr>
            <a:endParaRPr lang="en-US">
              <a:cs typeface="Calibri"/>
            </a:endParaRPr>
          </a:p>
          <a:p>
            <a:pPr marL="171450" indent="-171450">
              <a:buFont typeface="Arial"/>
              <a:buChar char="•"/>
            </a:pPr>
            <a:r>
              <a:rPr lang="en-US">
                <a:cs typeface="Calibri"/>
              </a:rPr>
              <a:t>Let's first talk about bottom line ethical standards</a:t>
            </a:r>
          </a:p>
          <a:p>
            <a:pPr marL="407670" lvl="1" indent="-171450">
              <a:buFont typeface="Courier New"/>
              <a:buChar char="o"/>
            </a:pPr>
            <a:r>
              <a:rPr lang="en-US">
                <a:cs typeface="Calibri"/>
              </a:rPr>
              <a:t>We can't alter, conceal, obstruct, falsify evidence</a:t>
            </a:r>
            <a:endParaRPr lang="en-US"/>
          </a:p>
          <a:p>
            <a:pPr marL="407670" lvl="1" indent="-171450">
              <a:buFont typeface="Courier New"/>
              <a:buChar char="o"/>
            </a:pPr>
            <a:endParaRPr lang="en-US">
              <a:cs typeface="Calibri"/>
            </a:endParaRPr>
          </a:p>
          <a:p>
            <a:pPr marL="644525" lvl="2" indent="-171450">
              <a:buFont typeface="Wingdings"/>
              <a:buChar char="§"/>
            </a:pPr>
            <a:r>
              <a:rPr lang="en-US">
                <a:cs typeface="Calibri"/>
              </a:rPr>
              <a:t>One of the most important parts of this rule are knowing what you might be up against</a:t>
            </a:r>
          </a:p>
          <a:p>
            <a:pPr marL="1224280" lvl="3" indent="-171450">
              <a:buFont typeface="Arial"/>
              <a:buChar char="•"/>
            </a:pPr>
            <a:r>
              <a:rPr lang="en-US">
                <a:cs typeface="Calibri"/>
              </a:rPr>
              <a:t>What opposing counsel reputation is </a:t>
            </a:r>
          </a:p>
          <a:p>
            <a:pPr marL="1224280" lvl="3" indent="-171450">
              <a:buFont typeface="Arial"/>
              <a:buChar char="•"/>
            </a:pPr>
            <a:r>
              <a:rPr lang="en-US">
                <a:cs typeface="Calibri"/>
              </a:rPr>
              <a:t>The world can become very small when we start to gather data on opposing counsel </a:t>
            </a:r>
          </a:p>
          <a:p>
            <a:pPr marL="1224280" lvl="3" indent="-171450">
              <a:buFont typeface="Arial"/>
              <a:buChar char="•"/>
            </a:pPr>
            <a:r>
              <a:rPr lang="en-US">
                <a:cs typeface="Calibri"/>
              </a:rPr>
              <a:t>Anyone who has ever been accused of violating these rules – even if there wasn't a finding – one's reputation will follow them closely </a:t>
            </a:r>
          </a:p>
          <a:p>
            <a:pPr marL="1224280" lvl="3" indent="-171450">
              <a:buFont typeface="Arial"/>
              <a:buChar char="•"/>
            </a:pPr>
            <a:r>
              <a:rPr lang="en-US">
                <a:cs typeface="Calibri"/>
              </a:rPr>
              <a:t>You can usually find out if people have reputations for these violations by talking to others who have opposed them in the past </a:t>
            </a:r>
            <a:endParaRPr lang="en-US"/>
          </a:p>
          <a:p>
            <a:pPr marL="1224280" lvl="3" indent="-171450">
              <a:buFont typeface="Arial"/>
              <a:buChar char="•"/>
            </a:pPr>
            <a:endParaRPr lang="en-US"/>
          </a:p>
          <a:p>
            <a:pPr marL="644525" lvl="2" indent="-171450">
              <a:buFont typeface="Wingdings"/>
              <a:buChar char="§"/>
            </a:pPr>
            <a:r>
              <a:rPr lang="en-US"/>
              <a:t>Principles may seem obvious, but you will hear lots of stories of people who didn't find them so</a:t>
            </a:r>
            <a:endParaRPr lang="en-US">
              <a:cs typeface="Calibri"/>
            </a:endParaRPr>
          </a:p>
          <a:p>
            <a:pPr marL="1224280" lvl="3" indent="-171450">
              <a:buFont typeface="Arial"/>
              <a:buChar char="•"/>
            </a:pPr>
            <a:r>
              <a:rPr lang="en-US">
                <a:cs typeface="Calibri"/>
              </a:rPr>
              <a:t>Back in the days of when documents were delivered, it was found to be unethical to include an exploding dye pack in those documents </a:t>
            </a:r>
          </a:p>
          <a:p>
            <a:pPr marL="1224280" lvl="3" indent="-171450">
              <a:buFont typeface="Arial"/>
              <a:buChar char="•"/>
            </a:pPr>
            <a:r>
              <a:rPr lang="en-US">
                <a:cs typeface="Calibri"/>
              </a:rPr>
              <a:t>Attempting to delete emails that were discoverable </a:t>
            </a:r>
          </a:p>
          <a:p>
            <a:pPr marL="1632585" lvl="4" indent="-171450">
              <a:buFont typeface="Courier New"/>
              <a:buChar char="o"/>
            </a:pPr>
            <a:r>
              <a:rPr lang="en-US">
                <a:cs typeface="Calibri"/>
              </a:rPr>
              <a:t>Very important in the electronic age, as some have found it tempting but meta-data always uncovers ones trails</a:t>
            </a:r>
          </a:p>
          <a:p>
            <a:pPr marL="1224280" lvl="3" indent="-171450">
              <a:buFont typeface="Arial"/>
              <a:buChar char="•"/>
            </a:pPr>
            <a:r>
              <a:rPr lang="en-US">
                <a:cs typeface="Calibri"/>
              </a:rPr>
              <a:t>Over-redaction </a:t>
            </a:r>
          </a:p>
          <a:p>
            <a:pPr marL="1632585" lvl="4" indent="-171450">
              <a:buFont typeface="Courier New"/>
              <a:buChar char="o"/>
            </a:pPr>
            <a:r>
              <a:rPr lang="en-US">
                <a:cs typeface="Calibri"/>
              </a:rPr>
              <a:t>And arguments that it is unintentional</a:t>
            </a:r>
          </a:p>
          <a:p>
            <a:pPr marL="1632585" lvl="4" indent="-171450">
              <a:buFont typeface="Courier New"/>
              <a:buChar char="o"/>
            </a:pPr>
            <a:r>
              <a:rPr lang="en-US">
                <a:cs typeface="Calibri"/>
              </a:rPr>
              <a:t>I encourage you to keep a close record </a:t>
            </a:r>
          </a:p>
          <a:p>
            <a:pPr marL="644525" lvl="2" indent="-171450">
              <a:buFont typeface="Wingdings"/>
              <a:buChar char="§"/>
            </a:pPr>
            <a:endParaRPr lang="en-US" u="sng">
              <a:cs typeface="Calibri"/>
            </a:endParaRPr>
          </a:p>
          <a:p>
            <a:pPr marL="1224280" lvl="3" indent="-171450">
              <a:buFont typeface="Arial"/>
              <a:buChar char="•"/>
            </a:pPr>
            <a:endParaRPr lang="en-US">
              <a:cs typeface="Calibri"/>
            </a:endParaRPr>
          </a:p>
          <a:p>
            <a:pPr marL="1224280" lvl="3" indent="-171450">
              <a:buFont typeface="Arial"/>
              <a:buChar char="•"/>
            </a:pPr>
            <a:endParaRPr lang="en-US">
              <a:cs typeface="Calibri"/>
            </a:endParaRPr>
          </a:p>
          <a:p>
            <a:pPr marL="1224280" lvl="3" indent="-171450">
              <a:buFont typeface="Arial"/>
              <a:buChar char="•"/>
            </a:pPr>
            <a:endParaRPr lang="en-US">
              <a:cs typeface="Calibri"/>
            </a:endParaRPr>
          </a:p>
          <a:p>
            <a:pPr marL="1224280" lvl="3" indent="-171450">
              <a:buFont typeface="Arial"/>
              <a:buChar char="•"/>
            </a:pPr>
            <a:endParaRPr lang="en-US">
              <a:cs typeface="Calibri"/>
            </a:endParaRPr>
          </a:p>
        </p:txBody>
      </p:sp>
      <p:sp>
        <p:nvSpPr>
          <p:cNvPr id="4" name="Slide Number Placeholder 3">
            <a:extLst>
              <a:ext uri="{FF2B5EF4-FFF2-40B4-BE49-F238E27FC236}">
                <a16:creationId xmlns:a16="http://schemas.microsoft.com/office/drawing/2014/main" id="{4E2F8016-65EB-917B-8CCB-8344ECC3721D}"/>
              </a:ext>
            </a:extLst>
          </p:cNvPr>
          <p:cNvSpPr>
            <a:spLocks noGrp="1"/>
          </p:cNvSpPr>
          <p:nvPr>
            <p:ph type="sldNum" sz="quarter" idx="5"/>
          </p:nvPr>
        </p:nvSpPr>
        <p:spPr/>
        <p:txBody>
          <a:bodyPr/>
          <a:lstStyle/>
          <a:p>
            <a:fld id="{BB1F8744-264B-CD48-9F3D-2EC066412053}" type="slidenum">
              <a:rPr lang="en-US" smtClean="0"/>
              <a:t>53</a:t>
            </a:fld>
            <a:endParaRPr lang="en-US"/>
          </a:p>
        </p:txBody>
      </p:sp>
    </p:spTree>
    <p:extLst>
      <p:ext uri="{BB962C8B-B14F-4D97-AF65-F5344CB8AC3E}">
        <p14:creationId xmlns:p14="http://schemas.microsoft.com/office/powerpoint/2010/main" val="2582924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3:40-3:45</a:t>
            </a:r>
            <a:endParaRPr lang="en-US"/>
          </a:p>
        </p:txBody>
      </p:sp>
      <p:sp>
        <p:nvSpPr>
          <p:cNvPr id="4" name="Slide Number Placeholder 3"/>
          <p:cNvSpPr>
            <a:spLocks noGrp="1"/>
          </p:cNvSpPr>
          <p:nvPr>
            <p:ph type="sldNum" sz="quarter" idx="10"/>
          </p:nvPr>
        </p:nvSpPr>
        <p:spPr/>
        <p:txBody>
          <a:bodyPr/>
          <a:lstStyle/>
          <a:p>
            <a:fld id="{BB1F8744-264B-CD48-9F3D-2EC066412053}" type="slidenum">
              <a:rPr lang="en-US" smtClean="0"/>
              <a:t>54</a:t>
            </a:fld>
            <a:endParaRPr lang="en-US"/>
          </a:p>
        </p:txBody>
      </p:sp>
    </p:spTree>
    <p:extLst>
      <p:ext uri="{BB962C8B-B14F-4D97-AF65-F5344CB8AC3E}">
        <p14:creationId xmlns:p14="http://schemas.microsoft.com/office/powerpoint/2010/main" val="1621274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1F8744-264B-CD48-9F3D-2EC066412053}" type="slidenum">
              <a:rPr lang="en-US" smtClean="0"/>
              <a:t>55</a:t>
            </a:fld>
            <a:endParaRPr lang="en-US"/>
          </a:p>
        </p:txBody>
      </p:sp>
    </p:spTree>
    <p:extLst>
      <p:ext uri="{BB962C8B-B14F-4D97-AF65-F5344CB8AC3E}">
        <p14:creationId xmlns:p14="http://schemas.microsoft.com/office/powerpoint/2010/main" val="99303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F3B27-3A8F-7F46-AC5E-1B2C27A0A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6C6ED-57C4-2302-A440-0FB220E53C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19FB3-0F03-A3FF-5403-CE17A9D38933}"/>
              </a:ext>
            </a:extLst>
          </p:cNvPr>
          <p:cNvSpPr>
            <a:spLocks noGrp="1"/>
          </p:cNvSpPr>
          <p:nvPr>
            <p:ph type="body" idx="1"/>
          </p:nvPr>
        </p:nvSpPr>
        <p:spPr/>
        <p:txBody>
          <a:bodyPr/>
          <a:lstStyle/>
          <a:p>
            <a:r>
              <a:rPr lang="en-US">
                <a:ea typeface="Calibri"/>
                <a:cs typeface="Calibri"/>
              </a:rPr>
              <a:t>10:35-10:45</a:t>
            </a:r>
            <a:endParaRPr lang="en-US"/>
          </a:p>
          <a:p>
            <a:r>
              <a:rPr lang="en-US"/>
              <a:t>Zoe</a:t>
            </a:r>
          </a:p>
        </p:txBody>
      </p:sp>
      <p:sp>
        <p:nvSpPr>
          <p:cNvPr id="4" name="Slide Number Placeholder 3">
            <a:extLst>
              <a:ext uri="{FF2B5EF4-FFF2-40B4-BE49-F238E27FC236}">
                <a16:creationId xmlns:a16="http://schemas.microsoft.com/office/drawing/2014/main" id="{070A5184-D2E0-02F0-4EB2-BE9E498FDEF9}"/>
              </a:ext>
            </a:extLst>
          </p:cNvPr>
          <p:cNvSpPr>
            <a:spLocks noGrp="1"/>
          </p:cNvSpPr>
          <p:nvPr>
            <p:ph type="sldNum" sz="quarter" idx="5"/>
          </p:nvPr>
        </p:nvSpPr>
        <p:spPr/>
        <p:txBody>
          <a:bodyPr/>
          <a:lstStyle/>
          <a:p>
            <a:fld id="{BB1F8744-264B-CD48-9F3D-2EC066412053}" type="slidenum">
              <a:rPr lang="en-US" smtClean="0"/>
              <a:t>5</a:t>
            </a:fld>
            <a:endParaRPr lang="en-US"/>
          </a:p>
        </p:txBody>
      </p:sp>
    </p:spTree>
    <p:extLst>
      <p:ext uri="{BB962C8B-B14F-4D97-AF65-F5344CB8AC3E}">
        <p14:creationId xmlns:p14="http://schemas.microsoft.com/office/powerpoint/2010/main" val="136820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3246D-0968-5301-D13B-4BC52E803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3C86-25B6-7797-FE58-5157A5E02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A5CF7-9625-3930-09A8-9ECC908DC5A7}"/>
              </a:ext>
            </a:extLst>
          </p:cNvPr>
          <p:cNvSpPr>
            <a:spLocks noGrp="1"/>
          </p:cNvSpPr>
          <p:nvPr>
            <p:ph type="body" idx="1"/>
          </p:nvPr>
        </p:nvSpPr>
        <p:spPr/>
        <p:txBody>
          <a:bodyPr/>
          <a:lstStyle/>
          <a:p>
            <a:r>
              <a:rPr lang="en-US">
                <a:ea typeface="Calibri"/>
                <a:cs typeface="Calibri"/>
              </a:rPr>
              <a:t>10:35-10:45</a:t>
            </a:r>
            <a:endParaRPr lang="en-US"/>
          </a:p>
          <a:p>
            <a:r>
              <a:rPr lang="en-US"/>
              <a:t>Zoe</a:t>
            </a:r>
          </a:p>
        </p:txBody>
      </p:sp>
      <p:sp>
        <p:nvSpPr>
          <p:cNvPr id="4" name="Slide Number Placeholder 3">
            <a:extLst>
              <a:ext uri="{FF2B5EF4-FFF2-40B4-BE49-F238E27FC236}">
                <a16:creationId xmlns:a16="http://schemas.microsoft.com/office/drawing/2014/main" id="{B2E825C1-985D-7063-F76C-C6172771AD2F}"/>
              </a:ext>
            </a:extLst>
          </p:cNvPr>
          <p:cNvSpPr>
            <a:spLocks noGrp="1"/>
          </p:cNvSpPr>
          <p:nvPr>
            <p:ph type="sldNum" sz="quarter" idx="5"/>
          </p:nvPr>
        </p:nvSpPr>
        <p:spPr/>
        <p:txBody>
          <a:bodyPr/>
          <a:lstStyle/>
          <a:p>
            <a:fld id="{BB1F8744-264B-CD48-9F3D-2EC066412053}" type="slidenum">
              <a:rPr lang="en-US" smtClean="0"/>
              <a:t>6</a:t>
            </a:fld>
            <a:endParaRPr lang="en-US"/>
          </a:p>
        </p:txBody>
      </p:sp>
    </p:spTree>
    <p:extLst>
      <p:ext uri="{BB962C8B-B14F-4D97-AF65-F5344CB8AC3E}">
        <p14:creationId xmlns:p14="http://schemas.microsoft.com/office/powerpoint/2010/main" val="310996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3046F-4F7D-A0E2-7B81-E4DA97468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128EA-4B69-2FA1-F913-CE920F838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9106DE-7AE3-EC39-BC17-7459C7936E4C}"/>
              </a:ext>
            </a:extLst>
          </p:cNvPr>
          <p:cNvSpPr>
            <a:spLocks noGrp="1"/>
          </p:cNvSpPr>
          <p:nvPr>
            <p:ph type="body" idx="1"/>
          </p:nvPr>
        </p:nvSpPr>
        <p:spPr/>
        <p:txBody>
          <a:bodyPr/>
          <a:lstStyle/>
          <a:p>
            <a:r>
              <a:rPr lang="en-US">
                <a:ea typeface="Calibri"/>
                <a:cs typeface="Calibri"/>
              </a:rPr>
              <a:t>10:35-10:45</a:t>
            </a:r>
            <a:endParaRPr lang="en-US"/>
          </a:p>
          <a:p>
            <a:r>
              <a:rPr lang="en-US"/>
              <a:t>Zoe</a:t>
            </a:r>
          </a:p>
        </p:txBody>
      </p:sp>
      <p:sp>
        <p:nvSpPr>
          <p:cNvPr id="4" name="Slide Number Placeholder 3">
            <a:extLst>
              <a:ext uri="{FF2B5EF4-FFF2-40B4-BE49-F238E27FC236}">
                <a16:creationId xmlns:a16="http://schemas.microsoft.com/office/drawing/2014/main" id="{4C021C24-225B-0E9F-0702-D4311B4C99CD}"/>
              </a:ext>
            </a:extLst>
          </p:cNvPr>
          <p:cNvSpPr>
            <a:spLocks noGrp="1"/>
          </p:cNvSpPr>
          <p:nvPr>
            <p:ph type="sldNum" sz="quarter" idx="5"/>
          </p:nvPr>
        </p:nvSpPr>
        <p:spPr/>
        <p:txBody>
          <a:bodyPr/>
          <a:lstStyle/>
          <a:p>
            <a:fld id="{BB1F8744-264B-CD48-9F3D-2EC066412053}" type="slidenum">
              <a:rPr lang="en-US" smtClean="0"/>
              <a:t>7</a:t>
            </a:fld>
            <a:endParaRPr lang="en-US"/>
          </a:p>
        </p:txBody>
      </p:sp>
    </p:spTree>
    <p:extLst>
      <p:ext uri="{BB962C8B-B14F-4D97-AF65-F5344CB8AC3E}">
        <p14:creationId xmlns:p14="http://schemas.microsoft.com/office/powerpoint/2010/main" val="591322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8856F-2D50-4F92-4275-4AE0C8E9C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0661C-71F9-3972-D8CB-1E6B03D5C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14D792-5D6E-0E40-6387-003B6FC4F706}"/>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C0460E6-DEE9-28B1-441F-F518FB366F89}"/>
              </a:ext>
            </a:extLst>
          </p:cNvPr>
          <p:cNvSpPr>
            <a:spLocks noGrp="1"/>
          </p:cNvSpPr>
          <p:nvPr>
            <p:ph type="sldNum" sz="quarter" idx="5"/>
          </p:nvPr>
        </p:nvSpPr>
        <p:spPr/>
        <p:txBody>
          <a:bodyPr/>
          <a:lstStyle/>
          <a:p>
            <a:fld id="{BB1F8744-264B-CD48-9F3D-2EC066412053}" type="slidenum">
              <a:rPr lang="en-US" smtClean="0"/>
              <a:t>8</a:t>
            </a:fld>
            <a:endParaRPr lang="en-US"/>
          </a:p>
        </p:txBody>
      </p:sp>
    </p:spTree>
    <p:extLst>
      <p:ext uri="{BB962C8B-B14F-4D97-AF65-F5344CB8AC3E}">
        <p14:creationId xmlns:p14="http://schemas.microsoft.com/office/powerpoint/2010/main" val="3636119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27E84-5E2F-B6C0-A055-CD894F748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F9154-F5CF-43DF-3F84-88C536286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18CD4F-5778-D7E9-044A-B9540E2F5265}"/>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A27BCF56-DC08-B6F1-417E-6ED9FF2A6D91}"/>
              </a:ext>
            </a:extLst>
          </p:cNvPr>
          <p:cNvSpPr>
            <a:spLocks noGrp="1"/>
          </p:cNvSpPr>
          <p:nvPr>
            <p:ph type="sldNum" sz="quarter" idx="5"/>
          </p:nvPr>
        </p:nvSpPr>
        <p:spPr/>
        <p:txBody>
          <a:bodyPr/>
          <a:lstStyle/>
          <a:p>
            <a:fld id="{BB1F8744-264B-CD48-9F3D-2EC066412053}" type="slidenum">
              <a:rPr lang="en-US" smtClean="0"/>
              <a:t>9</a:t>
            </a:fld>
            <a:endParaRPr lang="en-US"/>
          </a:p>
        </p:txBody>
      </p:sp>
    </p:spTree>
    <p:extLst>
      <p:ext uri="{BB962C8B-B14F-4D97-AF65-F5344CB8AC3E}">
        <p14:creationId xmlns:p14="http://schemas.microsoft.com/office/powerpoint/2010/main" val="368338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381000" y="400050"/>
            <a:ext cx="8229600" cy="1028700"/>
          </a:xfrm>
        </p:spPr>
        <p:txBody>
          <a:bodyPr anchor="t" anchorCtr="0"/>
          <a:lstStyle>
            <a:lvl1pPr indent="0" algn="l">
              <a:lnSpc>
                <a:spcPct val="100000"/>
              </a:lnSpc>
              <a:defRPr sz="5400" b="0" i="0">
                <a:solidFill>
                  <a:schemeClr val="accent5"/>
                </a:solidFill>
                <a:latin typeface="CentSchbook BT Roman"/>
              </a:defRPr>
            </a:lvl1pPr>
          </a:lstStyle>
          <a:p>
            <a:r>
              <a:rPr lang="en-US"/>
              <a:t>Click to edit Master title style</a:t>
            </a:r>
          </a:p>
        </p:txBody>
      </p:sp>
    </p:spTree>
    <p:extLst>
      <p:ext uri="{BB962C8B-B14F-4D97-AF65-F5344CB8AC3E}">
        <p14:creationId xmlns:p14="http://schemas.microsoft.com/office/powerpoint/2010/main" val="178827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Box 6"/>
          <p:cNvSpPr txBox="1"/>
          <p:nvPr userDrawn="1"/>
        </p:nvSpPr>
        <p:spPr>
          <a:xfrm>
            <a:off x="8434388" y="4682238"/>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rgbClr val="FFFFFF"/>
                </a:solidFill>
              </a:rPr>
              <a:pPr eaLnBrk="1" hangingPunct="1">
                <a:defRPr/>
              </a:pPr>
              <a:t>‹#›</a:t>
            </a:fld>
            <a:endParaRPr lang="en-US" sz="1100">
              <a:solidFill>
                <a:srgbClr val="FFFFFF"/>
              </a:solidFill>
            </a:endParaRPr>
          </a:p>
        </p:txBody>
      </p:sp>
    </p:spTree>
    <p:extLst>
      <p:ext uri="{BB962C8B-B14F-4D97-AF65-F5344CB8AC3E}">
        <p14:creationId xmlns:p14="http://schemas.microsoft.com/office/powerpoint/2010/main" val="286762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0"/>
            <a:ext cx="9144000" cy="5200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639" tIns="40819" rIns="81639" bIns="40819" rtlCol="0" anchor="ctr"/>
          <a:lstStyle/>
          <a:p>
            <a:pPr algn="ctr"/>
            <a:endParaRPr lang="en-US"/>
          </a:p>
        </p:txBody>
      </p:sp>
      <p:sp>
        <p:nvSpPr>
          <p:cNvPr id="5" name="Picture Placeholder 7"/>
          <p:cNvSpPr>
            <a:spLocks noGrp="1"/>
          </p:cNvSpPr>
          <p:nvPr>
            <p:ph type="pic" sz="quarter" idx="10"/>
          </p:nvPr>
        </p:nvSpPr>
        <p:spPr>
          <a:xfrm>
            <a:off x="2384138" y="1868508"/>
            <a:ext cx="4375727" cy="1406484"/>
          </a:xfrm>
        </p:spPr>
        <p:txBody>
          <a:bodyPr/>
          <a:lstStyle>
            <a:lvl1pPr>
              <a:buNone/>
              <a:defRPr baseline="0">
                <a:solidFill>
                  <a:schemeClr val="bg1"/>
                </a:solidFill>
              </a:defRPr>
            </a:lvl1pPr>
          </a:lstStyle>
          <a:p>
            <a:pPr lvl="0"/>
            <a:r>
              <a:rPr lang="en-US" noProof="0"/>
              <a:t>Click icon to add picture</a:t>
            </a:r>
          </a:p>
        </p:txBody>
      </p:sp>
      <p:sp>
        <p:nvSpPr>
          <p:cNvPr id="7" name="Text Placeholder 6"/>
          <p:cNvSpPr>
            <a:spLocks noGrp="1"/>
          </p:cNvSpPr>
          <p:nvPr>
            <p:ph type="body" sz="quarter" idx="11"/>
          </p:nvPr>
        </p:nvSpPr>
        <p:spPr>
          <a:xfrm rot="21480000">
            <a:off x="5112927" y="3162592"/>
            <a:ext cx="1485900" cy="342900"/>
          </a:xfrm>
          <a:solidFill>
            <a:schemeClr val="accent1"/>
          </a:solidFill>
        </p:spPr>
        <p:txBody>
          <a:bodyPr anchor="ctr" anchorCtr="0"/>
          <a:lstStyle>
            <a:lvl1pPr algn="ctr">
              <a:buNone/>
              <a:defRPr sz="1600">
                <a:solidFill>
                  <a:schemeClr val="bg1"/>
                </a:solidFill>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Tree>
    <p:extLst>
      <p:ext uri="{BB962C8B-B14F-4D97-AF65-F5344CB8AC3E}">
        <p14:creationId xmlns:p14="http://schemas.microsoft.com/office/powerpoint/2010/main" val="16280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extBox 6"/>
          <p:cNvSpPr txBox="1"/>
          <p:nvPr userDrawn="1"/>
        </p:nvSpPr>
        <p:spPr>
          <a:xfrm>
            <a:off x="8434388" y="4705350"/>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chemeClr val="bg1"/>
                </a:solidFill>
                <a:latin typeface="Century Schoolbook" panose="02040604050505020304" pitchFamily="18" charset="0"/>
              </a:rPr>
              <a:pPr eaLnBrk="1" hangingPunct="1">
                <a:defRPr/>
              </a:pPr>
              <a:t>‹#›</a:t>
            </a:fld>
            <a:endParaRPr lang="en-US" sz="1100">
              <a:solidFill>
                <a:schemeClr val="bg1"/>
              </a:solidFill>
              <a:latin typeface="Century Schoolbook" panose="02040604050505020304" pitchFamily="18" charset="0"/>
            </a:endParaRPr>
          </a:p>
        </p:txBody>
      </p:sp>
      <p:sp>
        <p:nvSpPr>
          <p:cNvPr id="2" name="Title 1"/>
          <p:cNvSpPr>
            <a:spLocks noGrp="1"/>
          </p:cNvSpPr>
          <p:nvPr>
            <p:ph type="title"/>
          </p:nvPr>
        </p:nvSpPr>
        <p:spPr>
          <a:xfrm>
            <a:off x="381000" y="228600"/>
            <a:ext cx="8229600" cy="857250"/>
          </a:xfrm>
          <a:ln>
            <a:noFill/>
          </a:ln>
        </p:spPr>
        <p:txBody>
          <a:bodyPr/>
          <a:lstStyle>
            <a:lvl1pPr algn="l">
              <a:defRPr sz="3200" b="1" i="0" kern="1800" spc="0" baseline="0">
                <a:solidFill>
                  <a:schemeClr val="tx2"/>
                </a:solidFill>
                <a:latin typeface="GT America" panose="00000500000000000000" pitchFamily="50" charset="0"/>
              </a:defRPr>
            </a:lvl1pPr>
          </a:lstStyle>
          <a:p>
            <a:r>
              <a:rPr lang="en-US"/>
              <a:t>Click to edit Master title style</a:t>
            </a:r>
          </a:p>
        </p:txBody>
      </p:sp>
      <p:sp>
        <p:nvSpPr>
          <p:cNvPr id="8" name="Text Placeholder 7"/>
          <p:cNvSpPr>
            <a:spLocks noGrp="1"/>
          </p:cNvSpPr>
          <p:nvPr>
            <p:ph type="body" sz="quarter" idx="10"/>
          </p:nvPr>
        </p:nvSpPr>
        <p:spPr>
          <a:xfrm>
            <a:off x="381000" y="1276350"/>
            <a:ext cx="8229600" cy="2819400"/>
          </a:xfrm>
        </p:spPr>
        <p:txBody>
          <a:bodyPr/>
          <a:lstStyle>
            <a:lvl1pPr marL="0" indent="0">
              <a:buNone/>
              <a:defRPr>
                <a:solidFill>
                  <a:srgbClr val="433A38"/>
                </a:solidFill>
              </a:defRPr>
            </a:lvl1pPr>
          </a:lstStyle>
          <a:p>
            <a:pPr lvl="0"/>
            <a:endParaRPr lang="en-US"/>
          </a:p>
        </p:txBody>
      </p:sp>
    </p:spTree>
    <p:extLst>
      <p:ext uri="{BB962C8B-B14F-4D97-AF65-F5344CB8AC3E}">
        <p14:creationId xmlns:p14="http://schemas.microsoft.com/office/powerpoint/2010/main" val="173526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Title Slide Liberty in Blue">
    <p:bg>
      <p:bgRef idx="1001">
        <a:schemeClr val="bg2"/>
      </p:bgRef>
    </p:bg>
    <p:spTree>
      <p:nvGrpSpPr>
        <p:cNvPr id="1" name=""/>
        <p:cNvGrpSpPr/>
        <p:nvPr/>
      </p:nvGrpSpPr>
      <p:grpSpPr>
        <a:xfrm>
          <a:off x="0" y="0"/>
          <a:ext cx="0" cy="0"/>
          <a:chOff x="0" y="0"/>
          <a:chExt cx="0" cy="0"/>
        </a:xfrm>
      </p:grpSpPr>
      <p:sp>
        <p:nvSpPr>
          <p:cNvPr id="8" name="Shape 1">
            <a:extLst>
              <a:ext uri="{FF2B5EF4-FFF2-40B4-BE49-F238E27FC236}">
                <a16:creationId xmlns:a16="http://schemas.microsoft.com/office/drawing/2014/main" id="{4FD11D4D-2D63-4478-0824-7CF9ADE446CF}"/>
              </a:ext>
            </a:extLst>
          </p:cNvPr>
          <p:cNvSpPr/>
          <p:nvPr userDrawn="1"/>
        </p:nvSpPr>
        <p:spPr>
          <a:xfrm rot="10800000">
            <a:off x="8015247" y="114621"/>
            <a:ext cx="990595" cy="4914260"/>
          </a:xfrm>
          <a:prstGeom prst="rect">
            <a:avLst/>
          </a:prstGeom>
          <a:solidFill>
            <a:srgbClr val="146CD2">
              <a:alpha val="100000"/>
            </a:srgbClr>
          </a:solidFill>
          <a:ln/>
        </p:spPr>
        <p:txBody>
          <a:bodyPr/>
          <a:lstStyle/>
          <a:p>
            <a:endParaRPr lang="en-US" sz="675"/>
          </a:p>
        </p:txBody>
      </p:sp>
      <p:pic>
        <p:nvPicPr>
          <p:cNvPr id="6" name="Image 0" descr=" ">
            <a:extLst>
              <a:ext uri="{FF2B5EF4-FFF2-40B4-BE49-F238E27FC236}">
                <a16:creationId xmlns:a16="http://schemas.microsoft.com/office/drawing/2014/main" id="{9A423F34-714A-7103-E68A-3BA37AE59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34164" y="336"/>
            <a:ext cx="2209789" cy="5142830"/>
          </a:xfrm>
          <a:prstGeom prst="rect">
            <a:avLst/>
          </a:prstGeom>
        </p:spPr>
      </p:pic>
      <p:sp>
        <p:nvSpPr>
          <p:cNvPr id="10" name="Shape 2">
            <a:extLst>
              <a:ext uri="{FF2B5EF4-FFF2-40B4-BE49-F238E27FC236}">
                <a16:creationId xmlns:a16="http://schemas.microsoft.com/office/drawing/2014/main" id="{76528535-B696-1533-3012-DB5317565EE0}"/>
              </a:ext>
            </a:extLst>
          </p:cNvPr>
          <p:cNvSpPr/>
          <p:nvPr userDrawn="1"/>
        </p:nvSpPr>
        <p:spPr>
          <a:xfrm rot="5400000">
            <a:off x="749801" y="-191008"/>
            <a:ext cx="457716" cy="840345"/>
          </a:xfrm>
          <a:prstGeom prst="rect">
            <a:avLst/>
          </a:prstGeom>
          <a:solidFill>
            <a:schemeClr val="accent1"/>
          </a:solidFill>
          <a:ln/>
        </p:spPr>
        <p:txBody>
          <a:bodyPr/>
          <a:lstStyle/>
          <a:p>
            <a:endParaRPr lang="en-US" sz="675"/>
          </a:p>
        </p:txBody>
      </p:sp>
      <p:pic>
        <p:nvPicPr>
          <p:cNvPr id="11" name="Image 0" descr=" ">
            <a:extLst>
              <a:ext uri="{FF2B5EF4-FFF2-40B4-BE49-F238E27FC236}">
                <a16:creationId xmlns:a16="http://schemas.microsoft.com/office/drawing/2014/main" id="{B479347D-02B1-9C83-7B99-4E63CC6E8C21}"/>
              </a:ext>
            </a:extLst>
          </p:cNvPr>
          <p:cNvPicPr>
            <a:picLocks noChangeAspect="1"/>
          </p:cNvPicPr>
          <p:nvPr userDrawn="1"/>
        </p:nvPicPr>
        <p:blipFill>
          <a:blip r:embed="rId4"/>
          <a:stretch>
            <a:fillRect/>
          </a:stretch>
        </p:blipFill>
        <p:spPr>
          <a:xfrm>
            <a:off x="658446" y="133667"/>
            <a:ext cx="638172" cy="228038"/>
          </a:xfrm>
          <a:prstGeom prst="rect">
            <a:avLst/>
          </a:prstGeom>
        </p:spPr>
      </p:pic>
      <p:pic>
        <p:nvPicPr>
          <p:cNvPr id="13" name="Picture 12" descr="Statue of Liberty close up with colorful tint.">
            <a:extLst>
              <a:ext uri="{FF2B5EF4-FFF2-40B4-BE49-F238E27FC236}">
                <a16:creationId xmlns:a16="http://schemas.microsoft.com/office/drawing/2014/main" id="{E053AAB6-3802-4584-655E-B1F80FCD8ADE}"/>
              </a:ext>
            </a:extLst>
          </p:cNvPr>
          <p:cNvPicPr>
            <a:picLocks noChangeAspect="1"/>
          </p:cNvPicPr>
          <p:nvPr userDrawn="1"/>
        </p:nvPicPr>
        <p:blipFill>
          <a:blip r:embed="rId5"/>
          <a:stretch>
            <a:fillRect/>
          </a:stretch>
        </p:blipFill>
        <p:spPr>
          <a:xfrm>
            <a:off x="5010134" y="115934"/>
            <a:ext cx="3995752" cy="4914917"/>
          </a:xfrm>
          <a:prstGeom prst="rect">
            <a:avLst/>
          </a:prstGeom>
        </p:spPr>
      </p:pic>
      <p:sp>
        <p:nvSpPr>
          <p:cNvPr id="3" name="Title 1">
            <a:extLst>
              <a:ext uri="{FF2B5EF4-FFF2-40B4-BE49-F238E27FC236}">
                <a16:creationId xmlns:a16="http://schemas.microsoft.com/office/drawing/2014/main" id="{4A093E57-9C9E-F0F1-746B-6EFF3F667C08}"/>
              </a:ext>
            </a:extLst>
          </p:cNvPr>
          <p:cNvSpPr>
            <a:spLocks noGrp="1"/>
          </p:cNvSpPr>
          <p:nvPr>
            <p:ph type="title" hasCustomPrompt="1"/>
          </p:nvPr>
        </p:nvSpPr>
        <p:spPr>
          <a:xfrm>
            <a:off x="548640" y="2125980"/>
            <a:ext cx="4011930" cy="1508760"/>
          </a:xfrm>
          <a:noFill/>
          <a:ln/>
        </p:spPr>
        <p:txBody>
          <a:bodyPr wrap="square" lIns="0" tIns="0" rIns="0" bIns="0" rtlCol="0" anchor="t"/>
          <a:lstStyle>
            <a:lvl1pPr>
              <a:defRPr lang="en-US" sz="4499">
                <a:solidFill>
                  <a:srgbClr val="FFFFFF">
                    <a:alpha val="100000"/>
                  </a:srgbClr>
                </a:solidFill>
                <a:ea typeface="Gamuth Display Bold" pitchFamily="34" charset="-122"/>
                <a:cs typeface="Gamuth Display Bold" pitchFamily="34" charset="-120"/>
              </a:defRPr>
            </a:lvl1pPr>
          </a:lstStyle>
          <a:p>
            <a:pPr marL="0" lvl="0" defTabSz="685800"/>
            <a:r>
              <a:rPr lang="en-US"/>
              <a:t>Presentation Title Here</a:t>
            </a:r>
          </a:p>
        </p:txBody>
      </p:sp>
      <p:sp>
        <p:nvSpPr>
          <p:cNvPr id="4" name="Subtitle 2">
            <a:extLst>
              <a:ext uri="{FF2B5EF4-FFF2-40B4-BE49-F238E27FC236}">
                <a16:creationId xmlns:a16="http://schemas.microsoft.com/office/drawing/2014/main" id="{CAA56A37-7759-D446-46E6-D1265D9A3D8C}"/>
              </a:ext>
            </a:extLst>
          </p:cNvPr>
          <p:cNvSpPr>
            <a:spLocks noGrp="1"/>
          </p:cNvSpPr>
          <p:nvPr>
            <p:ph type="subTitle" idx="1" hasCustomPrompt="1"/>
          </p:nvPr>
        </p:nvSpPr>
        <p:spPr>
          <a:xfrm>
            <a:off x="548641" y="3634741"/>
            <a:ext cx="3223454" cy="725504"/>
          </a:xfrm>
        </p:spPr>
        <p:txBody>
          <a:bodyPr>
            <a:normAutofit/>
          </a:bodyPr>
          <a:lstStyle>
            <a:lvl1pPr marL="0" indent="0" algn="l">
              <a:buNone/>
              <a:defRPr sz="1425">
                <a:solidFill>
                  <a:schemeClr val="tx2"/>
                </a:solidFill>
              </a:defRPr>
            </a:lvl1pPr>
            <a:lvl2pPr marL="171416" indent="0" algn="ctr">
              <a:buNone/>
              <a:defRPr sz="750"/>
            </a:lvl2pPr>
            <a:lvl3pPr marL="342832" indent="0" algn="ctr">
              <a:buNone/>
              <a:defRPr sz="675"/>
            </a:lvl3pPr>
            <a:lvl4pPr marL="514247" indent="0" algn="ctr">
              <a:buNone/>
              <a:defRPr sz="600"/>
            </a:lvl4pPr>
            <a:lvl5pPr marL="685663" indent="0" algn="ctr">
              <a:buNone/>
              <a:defRPr sz="600"/>
            </a:lvl5pPr>
            <a:lvl6pPr marL="857078" indent="0" algn="ctr">
              <a:buNone/>
              <a:defRPr sz="600"/>
            </a:lvl6pPr>
            <a:lvl7pPr marL="1028495" indent="0" algn="ctr">
              <a:buNone/>
              <a:defRPr sz="600"/>
            </a:lvl7pPr>
            <a:lvl8pPr marL="1199910" indent="0" algn="ctr">
              <a:buNone/>
              <a:defRPr sz="600"/>
            </a:lvl8pPr>
            <a:lvl9pPr marL="1371326" indent="0" algn="ctr">
              <a:buNone/>
              <a:defRPr sz="600"/>
            </a:lvl9pPr>
          </a:lstStyle>
          <a:p>
            <a:r>
              <a:rPr lang="en-US"/>
              <a:t>Description here lorem ipsum dolor sit </a:t>
            </a:r>
            <a:r>
              <a:rPr lang="en-US" err="1"/>
              <a:t>amet</a:t>
            </a:r>
            <a:r>
              <a:rPr lang="en-US"/>
              <a:t> </a:t>
            </a:r>
            <a:r>
              <a:rPr lang="en-US" err="1"/>
              <a:t>consectetur</a:t>
            </a:r>
            <a:r>
              <a:rPr lang="en-US"/>
              <a:t>. Integer </a:t>
            </a:r>
            <a:r>
              <a:rPr lang="en-US" err="1"/>
              <a:t>metus</a:t>
            </a:r>
            <a:r>
              <a:rPr lang="en-US"/>
              <a:t> a </a:t>
            </a:r>
            <a:r>
              <a:rPr lang="en-US" err="1"/>
              <a:t>pellentesque</a:t>
            </a:r>
            <a:r>
              <a:rPr lang="en-US"/>
              <a:t> </a:t>
            </a:r>
            <a:r>
              <a:rPr lang="en-US" err="1"/>
              <a:t>odio</a:t>
            </a:r>
            <a:r>
              <a:rPr lang="en-US"/>
              <a:t> </a:t>
            </a:r>
            <a:r>
              <a:rPr lang="en-US" err="1"/>
              <a:t>aenean</a:t>
            </a:r>
            <a:r>
              <a:rPr lang="en-US"/>
              <a:t>.</a:t>
            </a:r>
          </a:p>
        </p:txBody>
      </p:sp>
      <p:sp>
        <p:nvSpPr>
          <p:cNvPr id="5" name="Text Placeholder 3">
            <a:extLst>
              <a:ext uri="{FF2B5EF4-FFF2-40B4-BE49-F238E27FC236}">
                <a16:creationId xmlns:a16="http://schemas.microsoft.com/office/drawing/2014/main" id="{90D64AA7-6541-8DFE-3ED3-016DF7DAFBBD}"/>
              </a:ext>
            </a:extLst>
          </p:cNvPr>
          <p:cNvSpPr>
            <a:spLocks noGrp="1"/>
          </p:cNvSpPr>
          <p:nvPr>
            <p:ph type="body" sz="quarter" idx="10" hasCustomPrompt="1"/>
          </p:nvPr>
        </p:nvSpPr>
        <p:spPr>
          <a:xfrm>
            <a:off x="548879" y="1851661"/>
            <a:ext cx="3995752" cy="176864"/>
          </a:xfrm>
        </p:spPr>
        <p:txBody>
          <a:bodyPr>
            <a:normAutofit/>
          </a:bodyPr>
          <a:lstStyle>
            <a:lvl1pPr marL="0" indent="0">
              <a:buNone/>
              <a:defRPr sz="9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TAG OR DATE HERE</a:t>
            </a:r>
          </a:p>
        </p:txBody>
      </p:sp>
      <p:sp>
        <p:nvSpPr>
          <p:cNvPr id="7" name="Text Placeholder 5">
            <a:extLst>
              <a:ext uri="{FF2B5EF4-FFF2-40B4-BE49-F238E27FC236}">
                <a16:creationId xmlns:a16="http://schemas.microsoft.com/office/drawing/2014/main" id="{8AA2D5E5-3FCC-8DA4-94C5-32190103A4AB}"/>
              </a:ext>
            </a:extLst>
          </p:cNvPr>
          <p:cNvSpPr>
            <a:spLocks noGrp="1"/>
          </p:cNvSpPr>
          <p:nvPr>
            <p:ph type="body" sz="quarter" idx="11" hasCustomPrompt="1"/>
          </p:nvPr>
        </p:nvSpPr>
        <p:spPr>
          <a:xfrm>
            <a:off x="548640" y="4457700"/>
            <a:ext cx="3114870" cy="209450"/>
          </a:xfrm>
        </p:spPr>
        <p:txBody>
          <a:bodyPr vert="horz" lIns="91440" tIns="45720" rIns="91440" bIns="45720" rtlCol="0">
            <a:normAutofit/>
          </a:bodyPr>
          <a:lstStyle>
            <a:lvl1pPr>
              <a:defRPr lang="en-US" sz="900" dirty="0">
                <a:solidFill>
                  <a:schemeClr val="tx2"/>
                </a:solidFill>
              </a:defRPr>
            </a:lvl1pPr>
          </a:lstStyle>
          <a:p>
            <a:pPr marL="0" lvl="0" indent="0">
              <a:buNone/>
            </a:pPr>
            <a:r>
              <a:rPr lang="en-US"/>
              <a:t>DEPARTMENT/TEAM NAME</a:t>
            </a:r>
          </a:p>
        </p:txBody>
      </p:sp>
    </p:spTree>
    <p:extLst>
      <p:ext uri="{BB962C8B-B14F-4D97-AF65-F5344CB8AC3E}">
        <p14:creationId xmlns:p14="http://schemas.microsoft.com/office/powerpoint/2010/main" val="333420703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Longform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B12C3-7A88-AA8C-2611-ACA50B657E6C}"/>
              </a:ext>
            </a:extLst>
          </p:cNvPr>
          <p:cNvSpPr>
            <a:spLocks noGrp="1"/>
          </p:cNvSpPr>
          <p:nvPr>
            <p:ph type="title"/>
          </p:nvPr>
        </p:nvSpPr>
        <p:spPr>
          <a:xfrm>
            <a:off x="571498" y="333041"/>
            <a:ext cx="7940995" cy="596264"/>
          </a:xfrm>
        </p:spPr>
        <p:txBody>
          <a:bodyPr>
            <a:normAutofit/>
          </a:bodyPr>
          <a:lstStyle>
            <a:lvl1pPr>
              <a:defRPr sz="24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CA56580-3472-658D-750A-397B5F9AD241}"/>
              </a:ext>
            </a:extLst>
          </p:cNvPr>
          <p:cNvSpPr>
            <a:spLocks noGrp="1"/>
          </p:cNvSpPr>
          <p:nvPr>
            <p:ph idx="1"/>
          </p:nvPr>
        </p:nvSpPr>
        <p:spPr>
          <a:xfrm>
            <a:off x="571497" y="1252906"/>
            <a:ext cx="7940995" cy="31876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C44352F-7557-B098-9D02-C423EA531C80}"/>
              </a:ext>
            </a:extLst>
          </p:cNvPr>
          <p:cNvSpPr>
            <a:spLocks noGrp="1"/>
          </p:cNvSpPr>
          <p:nvPr>
            <p:ph type="ftr" sz="quarter" idx="11"/>
          </p:nvPr>
        </p:nvSpPr>
        <p:spPr>
          <a:xfrm>
            <a:off x="571497" y="250610"/>
            <a:ext cx="3359650" cy="191779"/>
          </a:xfrm>
          <a:prstGeom prst="rect">
            <a:avLst/>
          </a:prstGeom>
        </p:spPr>
        <p:txBody>
          <a:bodyPr/>
          <a:lstStyle>
            <a:lvl1pPr algn="l">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BFC02ED-3BFF-1D83-3A6E-601D2FB2FF71}"/>
              </a:ext>
            </a:extLst>
          </p:cNvPr>
          <p:cNvSpPr>
            <a:spLocks noGrp="1"/>
          </p:cNvSpPr>
          <p:nvPr>
            <p:ph type="sldNum" sz="quarter" idx="12"/>
          </p:nvPr>
        </p:nvSpPr>
        <p:spPr/>
        <p:txBody>
          <a:bodyPr/>
          <a:lstStyle/>
          <a:p>
            <a:fld id="{00F096DA-7969-0749-9750-F7AD9493AF18}" type="slidenum">
              <a:rPr lang="en-US" smtClean="0"/>
              <a:t>‹#›</a:t>
            </a:fld>
            <a:endParaRPr lang="en-US"/>
          </a:p>
        </p:txBody>
      </p:sp>
      <p:sp>
        <p:nvSpPr>
          <p:cNvPr id="7" name="Subtitle 2">
            <a:extLst>
              <a:ext uri="{FF2B5EF4-FFF2-40B4-BE49-F238E27FC236}">
                <a16:creationId xmlns:a16="http://schemas.microsoft.com/office/drawing/2014/main" id="{AC1A108A-307D-AE25-4D73-CDE0783C752A}"/>
              </a:ext>
            </a:extLst>
          </p:cNvPr>
          <p:cNvSpPr>
            <a:spLocks noGrp="1"/>
          </p:cNvSpPr>
          <p:nvPr>
            <p:ph type="subTitle" idx="13"/>
          </p:nvPr>
        </p:nvSpPr>
        <p:spPr>
          <a:xfrm>
            <a:off x="573712" y="929305"/>
            <a:ext cx="7938779" cy="323600"/>
          </a:xfrm>
        </p:spPr>
        <p:txBody>
          <a:bodyPr>
            <a:normAutofit/>
          </a:bodyPr>
          <a:lstStyle>
            <a:lvl1pPr marL="0" indent="0" algn="l">
              <a:buNone/>
              <a:defRPr sz="1200">
                <a:latin typeface="Arial" panose="020B0604020202020204" pitchFamily="34" charset="0"/>
                <a:cs typeface="Arial" panose="020B0604020202020204" pitchFamily="34" charset="0"/>
              </a:defRPr>
            </a:lvl1pPr>
            <a:lvl2pPr marL="171416" indent="0" algn="ctr">
              <a:buNone/>
              <a:defRPr sz="750"/>
            </a:lvl2pPr>
            <a:lvl3pPr marL="342832" indent="0" algn="ctr">
              <a:buNone/>
              <a:defRPr sz="675"/>
            </a:lvl3pPr>
            <a:lvl4pPr marL="514247" indent="0" algn="ctr">
              <a:buNone/>
              <a:defRPr sz="600"/>
            </a:lvl4pPr>
            <a:lvl5pPr marL="685663" indent="0" algn="ctr">
              <a:buNone/>
              <a:defRPr sz="600"/>
            </a:lvl5pPr>
            <a:lvl6pPr marL="857078" indent="0" algn="ctr">
              <a:buNone/>
              <a:defRPr sz="600"/>
            </a:lvl6pPr>
            <a:lvl7pPr marL="1028495" indent="0" algn="ctr">
              <a:buNone/>
              <a:defRPr sz="600"/>
            </a:lvl7pPr>
            <a:lvl8pPr marL="1199910" indent="0" algn="ctr">
              <a:buNone/>
              <a:defRPr sz="600"/>
            </a:lvl8pPr>
            <a:lvl9pPr marL="1371326" indent="0" algn="ctr">
              <a:buNone/>
              <a:defRPr sz="600"/>
            </a:lvl9pPr>
          </a:lstStyle>
          <a:p>
            <a:r>
              <a:rPr lang="en-US"/>
              <a:t>Click to edit Master subtitle style</a:t>
            </a:r>
          </a:p>
        </p:txBody>
      </p:sp>
      <p:sp>
        <p:nvSpPr>
          <p:cNvPr id="9" name="Text Placeholder 8">
            <a:extLst>
              <a:ext uri="{FF2B5EF4-FFF2-40B4-BE49-F238E27FC236}">
                <a16:creationId xmlns:a16="http://schemas.microsoft.com/office/drawing/2014/main" id="{B8C6F4B1-F3C5-CD1B-E88A-CA1573AD66B5}"/>
              </a:ext>
            </a:extLst>
          </p:cNvPr>
          <p:cNvSpPr>
            <a:spLocks noGrp="1"/>
          </p:cNvSpPr>
          <p:nvPr>
            <p:ph type="body" sz="quarter" idx="14" hasCustomPrompt="1"/>
          </p:nvPr>
        </p:nvSpPr>
        <p:spPr>
          <a:xfrm>
            <a:off x="1819175" y="4764430"/>
            <a:ext cx="2583656" cy="191691"/>
          </a:xfrm>
        </p:spPr>
        <p:txBody>
          <a:bodyPr>
            <a:normAutofit/>
          </a:bodyPr>
          <a:lstStyle>
            <a:lvl1pPr marL="0" indent="0" algn="ctr">
              <a:buNone/>
              <a:defRPr sz="750"/>
            </a:lvl1pPr>
          </a:lstStyle>
          <a:p>
            <a:pPr lvl="0"/>
            <a:r>
              <a:rPr lang="en-US"/>
              <a:t>PRESENTATION TITLE</a:t>
            </a:r>
          </a:p>
        </p:txBody>
      </p:sp>
    </p:spTree>
    <p:extLst>
      <p:ext uri="{BB962C8B-B14F-4D97-AF65-F5344CB8AC3E}">
        <p14:creationId xmlns:p14="http://schemas.microsoft.com/office/powerpoint/2010/main" val="339788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eet the Team Layou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BDA74F-5045-9E40-D757-D2426E7A14F2}"/>
              </a:ext>
            </a:extLst>
          </p:cNvPr>
          <p:cNvSpPr>
            <a:spLocks noGrp="1"/>
          </p:cNvSpPr>
          <p:nvPr>
            <p:ph type="sldNum" sz="quarter" idx="12"/>
          </p:nvPr>
        </p:nvSpPr>
        <p:spPr/>
        <p:txBody>
          <a:bodyPr/>
          <a:lstStyle/>
          <a:p>
            <a:fld id="{00F096DA-7969-0749-9750-F7AD9493AF18}" type="slidenum">
              <a:rPr lang="en-US" smtClean="0"/>
              <a:t>‹#›</a:t>
            </a:fld>
            <a:endParaRPr lang="en-US"/>
          </a:p>
        </p:txBody>
      </p:sp>
      <p:sp>
        <p:nvSpPr>
          <p:cNvPr id="11" name="Content Placeholder 2">
            <a:extLst>
              <a:ext uri="{FF2B5EF4-FFF2-40B4-BE49-F238E27FC236}">
                <a16:creationId xmlns:a16="http://schemas.microsoft.com/office/drawing/2014/main" id="{346B6A9B-BC3B-8C23-3F28-8F15B4FC6447}"/>
              </a:ext>
            </a:extLst>
          </p:cNvPr>
          <p:cNvSpPr>
            <a:spLocks noGrp="1"/>
          </p:cNvSpPr>
          <p:nvPr>
            <p:ph sz="half" idx="14" hasCustomPrompt="1"/>
          </p:nvPr>
        </p:nvSpPr>
        <p:spPr>
          <a:xfrm>
            <a:off x="668204" y="3387300"/>
            <a:ext cx="1348189" cy="786143"/>
          </a:xfrm>
        </p:spPr>
        <p:txBody>
          <a:bodyPr>
            <a:normAutofit/>
          </a:bodyPr>
          <a:lstStyle>
            <a:lvl1pPr marL="0" indent="0">
              <a:lnSpc>
                <a:spcPct val="100000"/>
              </a:lnSpc>
              <a:buNone/>
              <a:defRPr sz="1125">
                <a:latin typeface="Arial" panose="020B0604020202020204" pitchFamily="34" charset="0"/>
                <a:cs typeface="Arial" panose="020B0604020202020204" pitchFamily="34" charset="0"/>
              </a:defRPr>
            </a:lvl1pPr>
            <a:lvl2pPr marL="171416" indent="0">
              <a:lnSpc>
                <a:spcPct val="100000"/>
              </a:lnSpc>
              <a:buNone/>
              <a:defRPr>
                <a:latin typeface="+mn-lt"/>
              </a:defRPr>
            </a:lvl2pPr>
            <a:lvl3pPr marL="342832" indent="0">
              <a:lnSpc>
                <a:spcPct val="100000"/>
              </a:lnSpc>
              <a:buNone/>
              <a:defRPr>
                <a:latin typeface="+mn-lt"/>
              </a:defRPr>
            </a:lvl3pPr>
            <a:lvl4pPr marL="514247" indent="0">
              <a:lnSpc>
                <a:spcPct val="100000"/>
              </a:lnSpc>
              <a:buNone/>
              <a:defRPr>
                <a:latin typeface="+mn-lt"/>
              </a:defRPr>
            </a:lvl4pPr>
            <a:lvl5pPr marL="685663" indent="0">
              <a:lnSpc>
                <a:spcPct val="100000"/>
              </a:lnSpc>
              <a:buNone/>
              <a:defRPr>
                <a:latin typeface="+mn-lt"/>
              </a:defRPr>
            </a:lvl5pPr>
          </a:lstStyle>
          <a:p>
            <a:pPr lvl="0"/>
            <a:r>
              <a:rPr lang="en-US"/>
              <a:t>Say who this person is, what they do. Lorem ipsum dolor sit </a:t>
            </a:r>
            <a:r>
              <a:rPr lang="en-US" err="1"/>
              <a:t>amet</a:t>
            </a:r>
            <a:r>
              <a:rPr lang="en-US"/>
              <a:t> </a:t>
            </a:r>
            <a:r>
              <a:rPr lang="en-US" err="1"/>
              <a:t>consectetur</a:t>
            </a:r>
            <a:r>
              <a:rPr lang="en-US"/>
              <a:t>.</a:t>
            </a:r>
          </a:p>
        </p:txBody>
      </p:sp>
      <p:sp>
        <p:nvSpPr>
          <p:cNvPr id="21" name="Content Placeholder 2">
            <a:extLst>
              <a:ext uri="{FF2B5EF4-FFF2-40B4-BE49-F238E27FC236}">
                <a16:creationId xmlns:a16="http://schemas.microsoft.com/office/drawing/2014/main" id="{AC122AE2-7E2A-CB10-EB05-AD89DEE22288}"/>
              </a:ext>
            </a:extLst>
          </p:cNvPr>
          <p:cNvSpPr>
            <a:spLocks noGrp="1"/>
          </p:cNvSpPr>
          <p:nvPr>
            <p:ph sz="half" idx="20" hasCustomPrompt="1"/>
          </p:nvPr>
        </p:nvSpPr>
        <p:spPr>
          <a:xfrm>
            <a:off x="668204" y="2684987"/>
            <a:ext cx="1348189" cy="403319"/>
          </a:xfrm>
        </p:spPr>
        <p:txBody>
          <a:bodyPr>
            <a:normAutofit/>
          </a:bodyPr>
          <a:lstStyle>
            <a:lvl1pPr marL="0" indent="0">
              <a:lnSpc>
                <a:spcPct val="100000"/>
              </a:lnSpc>
              <a:buNone/>
              <a:defRPr sz="1200" b="1" i="0">
                <a:latin typeface="Arial" panose="020B0604020202020204" pitchFamily="34" charset="0"/>
                <a:cs typeface="Arial" panose="020B0604020202020204" pitchFamily="34" charset="0"/>
              </a:defRPr>
            </a:lvl1pPr>
            <a:lvl2pPr marL="171416" indent="0">
              <a:lnSpc>
                <a:spcPct val="100000"/>
              </a:lnSpc>
              <a:buNone/>
              <a:defRPr sz="1800" b="1" i="0">
                <a:latin typeface="Arial Narrow" panose="020B0604020202020204" pitchFamily="34" charset="0"/>
                <a:cs typeface="Arial Narrow" panose="020B0604020202020204" pitchFamily="34" charset="0"/>
              </a:defRPr>
            </a:lvl2pPr>
            <a:lvl3pPr marL="342832" indent="0">
              <a:lnSpc>
                <a:spcPct val="100000"/>
              </a:lnSpc>
              <a:buNone/>
              <a:defRPr sz="1350" b="1" i="0">
                <a:latin typeface="Arial Narrow" panose="020B0604020202020204" pitchFamily="34" charset="0"/>
                <a:cs typeface="Arial Narrow" panose="020B0604020202020204" pitchFamily="34" charset="0"/>
              </a:defRPr>
            </a:lvl3pPr>
            <a:lvl4pPr marL="514247" indent="0">
              <a:lnSpc>
                <a:spcPct val="100000"/>
              </a:lnSpc>
              <a:buNone/>
              <a:defRPr sz="1050" b="1" i="0">
                <a:latin typeface="Arial Narrow" panose="020B0604020202020204" pitchFamily="34" charset="0"/>
                <a:cs typeface="Arial Narrow" panose="020B0604020202020204" pitchFamily="34" charset="0"/>
              </a:defRPr>
            </a:lvl4pPr>
            <a:lvl5pPr marL="685663" indent="0">
              <a:lnSpc>
                <a:spcPct val="100000"/>
              </a:lnSpc>
              <a:buNone/>
              <a:defRPr sz="900" b="1" i="0">
                <a:latin typeface="Arial Narrow" panose="020B0604020202020204" pitchFamily="34" charset="0"/>
                <a:cs typeface="Arial Narrow" panose="020B0604020202020204" pitchFamily="34" charset="0"/>
              </a:defRPr>
            </a:lvl5pPr>
          </a:lstStyle>
          <a:p>
            <a:pPr lvl="0"/>
            <a:r>
              <a:rPr lang="en-US"/>
              <a:t>Full Name</a:t>
            </a:r>
          </a:p>
        </p:txBody>
      </p:sp>
      <p:sp>
        <p:nvSpPr>
          <p:cNvPr id="2" name="Picture Placeholder 8">
            <a:extLst>
              <a:ext uri="{FF2B5EF4-FFF2-40B4-BE49-F238E27FC236}">
                <a16:creationId xmlns:a16="http://schemas.microsoft.com/office/drawing/2014/main" id="{F36714A4-D856-DCDA-7FB9-A5125396123F}"/>
              </a:ext>
            </a:extLst>
          </p:cNvPr>
          <p:cNvSpPr>
            <a:spLocks noGrp="1"/>
          </p:cNvSpPr>
          <p:nvPr>
            <p:ph type="pic" sz="quarter" idx="17"/>
          </p:nvPr>
        </p:nvSpPr>
        <p:spPr>
          <a:xfrm>
            <a:off x="668204" y="1110326"/>
            <a:ext cx="1348189" cy="1348189"/>
          </a:xfrm>
        </p:spPr>
        <p:txBody>
          <a:bodyPr/>
          <a:lstStyle/>
          <a:p>
            <a:endParaRPr lang="en-US"/>
          </a:p>
        </p:txBody>
      </p:sp>
      <p:sp>
        <p:nvSpPr>
          <p:cNvPr id="14" name="Content Placeholder 2">
            <a:extLst>
              <a:ext uri="{FF2B5EF4-FFF2-40B4-BE49-F238E27FC236}">
                <a16:creationId xmlns:a16="http://schemas.microsoft.com/office/drawing/2014/main" id="{5507840A-83C5-4262-6654-822E7BEB1DFB}"/>
              </a:ext>
            </a:extLst>
          </p:cNvPr>
          <p:cNvSpPr>
            <a:spLocks noGrp="1"/>
          </p:cNvSpPr>
          <p:nvPr>
            <p:ph sz="half" idx="27" hasCustomPrompt="1"/>
          </p:nvPr>
        </p:nvSpPr>
        <p:spPr>
          <a:xfrm>
            <a:off x="668204" y="3100317"/>
            <a:ext cx="1348189" cy="177404"/>
          </a:xfrm>
        </p:spPr>
        <p:txBody>
          <a:bodyPr>
            <a:noAutofit/>
          </a:bodyPr>
          <a:lstStyle>
            <a:lvl1pPr marL="0" indent="0">
              <a:buNone/>
              <a:defRPr sz="750">
                <a:latin typeface="Arial" panose="020B0604020202020204" pitchFamily="34" charset="0"/>
                <a:cs typeface="Arial" panose="020B0604020202020204" pitchFamily="34" charset="0"/>
              </a:defRPr>
            </a:lvl1pPr>
            <a:lvl2pPr marL="171416" indent="0">
              <a:buNone/>
              <a:defRPr sz="750">
                <a:latin typeface="+mn-lt"/>
              </a:defRPr>
            </a:lvl2pPr>
            <a:lvl3pPr marL="342832" indent="0">
              <a:buNone/>
              <a:defRPr sz="750">
                <a:latin typeface="+mn-lt"/>
              </a:defRPr>
            </a:lvl3pPr>
            <a:lvl4pPr marL="514247" indent="0">
              <a:buNone/>
              <a:defRPr sz="750">
                <a:latin typeface="+mn-lt"/>
              </a:defRPr>
            </a:lvl4pPr>
            <a:lvl5pPr marL="685663" indent="0">
              <a:buNone/>
              <a:defRPr sz="750">
                <a:latin typeface="+mn-lt"/>
              </a:defRPr>
            </a:lvl5pPr>
          </a:lstStyle>
          <a:p>
            <a:pPr lvl="0"/>
            <a:r>
              <a:rPr lang="en-US"/>
              <a:t>POSITION/TITLE</a:t>
            </a:r>
          </a:p>
        </p:txBody>
      </p:sp>
      <p:sp>
        <p:nvSpPr>
          <p:cNvPr id="40" name="Content Placeholder 2">
            <a:extLst>
              <a:ext uri="{FF2B5EF4-FFF2-40B4-BE49-F238E27FC236}">
                <a16:creationId xmlns:a16="http://schemas.microsoft.com/office/drawing/2014/main" id="{81930B9C-5516-AB06-48D8-2098B450A133}"/>
              </a:ext>
            </a:extLst>
          </p:cNvPr>
          <p:cNvSpPr>
            <a:spLocks noGrp="1"/>
          </p:cNvSpPr>
          <p:nvPr>
            <p:ph sz="half" idx="44" hasCustomPrompt="1"/>
          </p:nvPr>
        </p:nvSpPr>
        <p:spPr>
          <a:xfrm>
            <a:off x="571497" y="499964"/>
            <a:ext cx="6272678" cy="311277"/>
          </a:xfrm>
        </p:spPr>
        <p:txBody>
          <a:bodyPr>
            <a:normAutofit/>
          </a:bodyPr>
          <a:lstStyle>
            <a:lvl1pPr marL="0" indent="0">
              <a:buNone/>
              <a:defRPr sz="1575" b="1" i="0">
                <a:latin typeface="Georgia" panose="02040502050405020303" pitchFamily="18" charset="0"/>
                <a:cs typeface="Georgia" panose="02040502050405020303" pitchFamily="18" charset="0"/>
              </a:defRPr>
            </a:lvl1pPr>
            <a:lvl2pPr marL="171416" indent="0">
              <a:buNone/>
              <a:defRPr sz="1800" b="1" i="0">
                <a:latin typeface="Georgia" panose="02040502050405020303" pitchFamily="18" charset="0"/>
                <a:cs typeface="Arial Narrow" panose="020B0604020202020204" pitchFamily="34" charset="0"/>
              </a:defRPr>
            </a:lvl2pPr>
            <a:lvl3pPr marL="342832" indent="0">
              <a:buNone/>
              <a:defRPr sz="1350" b="1" i="0">
                <a:latin typeface="Georgia" panose="02040502050405020303" pitchFamily="18" charset="0"/>
                <a:cs typeface="Arial Narrow" panose="020B0604020202020204" pitchFamily="34" charset="0"/>
              </a:defRPr>
            </a:lvl3pPr>
            <a:lvl4pPr marL="514247" indent="0">
              <a:buNone/>
              <a:defRPr sz="1050" b="1" i="0">
                <a:latin typeface="Georgia" panose="02040502050405020303" pitchFamily="18" charset="0"/>
                <a:cs typeface="Arial Narrow" panose="020B0604020202020204" pitchFamily="34" charset="0"/>
              </a:defRPr>
            </a:lvl4pPr>
            <a:lvl5pPr marL="685663" indent="0">
              <a:buNone/>
              <a:defRPr sz="900" b="1" i="0">
                <a:latin typeface="Georgia" panose="02040502050405020303" pitchFamily="18" charset="0"/>
                <a:cs typeface="Arial Narrow" panose="020B0604020202020204" pitchFamily="34" charset="0"/>
              </a:defRPr>
            </a:lvl5pPr>
          </a:lstStyle>
          <a:p>
            <a:pPr lvl="0"/>
            <a:r>
              <a:rPr lang="en-US"/>
              <a:t>Meet the Team</a:t>
            </a:r>
          </a:p>
        </p:txBody>
      </p:sp>
      <p:sp>
        <p:nvSpPr>
          <p:cNvPr id="45" name="Content Placeholder 2">
            <a:extLst>
              <a:ext uri="{FF2B5EF4-FFF2-40B4-BE49-F238E27FC236}">
                <a16:creationId xmlns:a16="http://schemas.microsoft.com/office/drawing/2014/main" id="{22D81A87-58F2-EFCE-9E4C-1BA102136389}"/>
              </a:ext>
            </a:extLst>
          </p:cNvPr>
          <p:cNvSpPr>
            <a:spLocks noGrp="1"/>
          </p:cNvSpPr>
          <p:nvPr>
            <p:ph sz="half" idx="45" hasCustomPrompt="1"/>
          </p:nvPr>
        </p:nvSpPr>
        <p:spPr>
          <a:xfrm>
            <a:off x="2283055" y="3387300"/>
            <a:ext cx="1348189" cy="786143"/>
          </a:xfrm>
        </p:spPr>
        <p:txBody>
          <a:bodyPr/>
          <a:lstStyle>
            <a:lvl1pPr marL="0" indent="0">
              <a:lnSpc>
                <a:spcPct val="100000"/>
              </a:lnSpc>
              <a:buNone/>
              <a:defRPr sz="1125">
                <a:latin typeface="Arial" panose="020B0604020202020204" pitchFamily="34" charset="0"/>
                <a:cs typeface="Arial" panose="020B0604020202020204" pitchFamily="34" charset="0"/>
              </a:defRPr>
            </a:lvl1pPr>
            <a:lvl2pPr marL="171416" indent="0">
              <a:lnSpc>
                <a:spcPct val="100000"/>
              </a:lnSpc>
              <a:buNone/>
              <a:defRPr>
                <a:latin typeface="+mn-lt"/>
              </a:defRPr>
            </a:lvl2pPr>
            <a:lvl3pPr marL="342832" indent="0">
              <a:lnSpc>
                <a:spcPct val="100000"/>
              </a:lnSpc>
              <a:buNone/>
              <a:defRPr>
                <a:latin typeface="+mn-lt"/>
              </a:defRPr>
            </a:lvl3pPr>
            <a:lvl4pPr marL="514247" indent="0">
              <a:lnSpc>
                <a:spcPct val="100000"/>
              </a:lnSpc>
              <a:buNone/>
              <a:defRPr>
                <a:latin typeface="+mn-lt"/>
              </a:defRPr>
            </a:lvl4pPr>
            <a:lvl5pPr marL="685663" indent="0">
              <a:lnSpc>
                <a:spcPct val="100000"/>
              </a:lnSpc>
              <a:buNone/>
              <a:defRPr>
                <a:latin typeface="+mn-lt"/>
              </a:defRPr>
            </a:lvl5pPr>
          </a:lstStyle>
          <a:p>
            <a:pPr lvl="0"/>
            <a:r>
              <a:rPr lang="en-US"/>
              <a:t>Say who this person is, what they do. Lorem ipsum dolor sit </a:t>
            </a:r>
            <a:r>
              <a:rPr lang="en-US" err="1"/>
              <a:t>amet</a:t>
            </a:r>
            <a:r>
              <a:rPr lang="en-US"/>
              <a:t> </a:t>
            </a:r>
            <a:r>
              <a:rPr lang="en-US" err="1"/>
              <a:t>consectetur</a:t>
            </a:r>
            <a:r>
              <a:rPr lang="en-US"/>
              <a:t>.</a:t>
            </a:r>
          </a:p>
        </p:txBody>
      </p:sp>
      <p:sp>
        <p:nvSpPr>
          <p:cNvPr id="46" name="Content Placeholder 2">
            <a:extLst>
              <a:ext uri="{FF2B5EF4-FFF2-40B4-BE49-F238E27FC236}">
                <a16:creationId xmlns:a16="http://schemas.microsoft.com/office/drawing/2014/main" id="{605D921B-FC81-8895-AED8-B51CFD611184}"/>
              </a:ext>
            </a:extLst>
          </p:cNvPr>
          <p:cNvSpPr>
            <a:spLocks noGrp="1"/>
          </p:cNvSpPr>
          <p:nvPr>
            <p:ph sz="half" idx="46" hasCustomPrompt="1"/>
          </p:nvPr>
        </p:nvSpPr>
        <p:spPr>
          <a:xfrm>
            <a:off x="2283055" y="2684987"/>
            <a:ext cx="1348189" cy="403319"/>
          </a:xfrm>
        </p:spPr>
        <p:txBody>
          <a:bodyPr>
            <a:normAutofit/>
          </a:bodyPr>
          <a:lstStyle>
            <a:lvl1pPr marL="0" indent="0">
              <a:lnSpc>
                <a:spcPct val="100000"/>
              </a:lnSpc>
              <a:buNone/>
              <a:defRPr sz="1200" b="1" i="0">
                <a:latin typeface="Arial" panose="020B0604020202020204" pitchFamily="34" charset="0"/>
                <a:cs typeface="Arial" panose="020B0604020202020204" pitchFamily="34" charset="0"/>
              </a:defRPr>
            </a:lvl1pPr>
            <a:lvl2pPr marL="171416" indent="0">
              <a:lnSpc>
                <a:spcPct val="100000"/>
              </a:lnSpc>
              <a:buNone/>
              <a:defRPr sz="1800" b="1" i="0">
                <a:latin typeface="Arial Narrow" panose="020B0604020202020204" pitchFamily="34" charset="0"/>
                <a:cs typeface="Arial Narrow" panose="020B0604020202020204" pitchFamily="34" charset="0"/>
              </a:defRPr>
            </a:lvl2pPr>
            <a:lvl3pPr marL="342832" indent="0">
              <a:lnSpc>
                <a:spcPct val="100000"/>
              </a:lnSpc>
              <a:buNone/>
              <a:defRPr sz="1350" b="1" i="0">
                <a:latin typeface="Arial Narrow" panose="020B0604020202020204" pitchFamily="34" charset="0"/>
                <a:cs typeface="Arial Narrow" panose="020B0604020202020204" pitchFamily="34" charset="0"/>
              </a:defRPr>
            </a:lvl3pPr>
            <a:lvl4pPr marL="514247" indent="0">
              <a:lnSpc>
                <a:spcPct val="100000"/>
              </a:lnSpc>
              <a:buNone/>
              <a:defRPr sz="1050" b="1" i="0">
                <a:latin typeface="Arial Narrow" panose="020B0604020202020204" pitchFamily="34" charset="0"/>
                <a:cs typeface="Arial Narrow" panose="020B0604020202020204" pitchFamily="34" charset="0"/>
              </a:defRPr>
            </a:lvl4pPr>
            <a:lvl5pPr marL="685663" indent="0">
              <a:lnSpc>
                <a:spcPct val="100000"/>
              </a:lnSpc>
              <a:buNone/>
              <a:defRPr sz="900" b="1" i="0">
                <a:latin typeface="Arial Narrow" panose="020B0604020202020204" pitchFamily="34" charset="0"/>
                <a:cs typeface="Arial Narrow" panose="020B0604020202020204" pitchFamily="34" charset="0"/>
              </a:defRPr>
            </a:lvl5pPr>
          </a:lstStyle>
          <a:p>
            <a:pPr lvl="0"/>
            <a:r>
              <a:rPr lang="en-US"/>
              <a:t>Full Name</a:t>
            </a:r>
          </a:p>
        </p:txBody>
      </p:sp>
      <p:sp>
        <p:nvSpPr>
          <p:cNvPr id="47" name="Picture Placeholder 8">
            <a:extLst>
              <a:ext uri="{FF2B5EF4-FFF2-40B4-BE49-F238E27FC236}">
                <a16:creationId xmlns:a16="http://schemas.microsoft.com/office/drawing/2014/main" id="{62F43844-12CA-3071-DD81-9E5EFA6D9F3A}"/>
              </a:ext>
            </a:extLst>
          </p:cNvPr>
          <p:cNvSpPr>
            <a:spLocks noGrp="1"/>
          </p:cNvSpPr>
          <p:nvPr>
            <p:ph type="pic" sz="quarter" idx="47"/>
          </p:nvPr>
        </p:nvSpPr>
        <p:spPr>
          <a:xfrm>
            <a:off x="2283055" y="1110326"/>
            <a:ext cx="1348189" cy="1348189"/>
          </a:xfrm>
        </p:spPr>
        <p:txBody>
          <a:bodyPr/>
          <a:lstStyle/>
          <a:p>
            <a:endParaRPr lang="en-US"/>
          </a:p>
        </p:txBody>
      </p:sp>
      <p:sp>
        <p:nvSpPr>
          <p:cNvPr id="48" name="Content Placeholder 2">
            <a:extLst>
              <a:ext uri="{FF2B5EF4-FFF2-40B4-BE49-F238E27FC236}">
                <a16:creationId xmlns:a16="http://schemas.microsoft.com/office/drawing/2014/main" id="{3DCF877B-FCC0-7220-ABED-ECD7BB602973}"/>
              </a:ext>
            </a:extLst>
          </p:cNvPr>
          <p:cNvSpPr>
            <a:spLocks noGrp="1"/>
          </p:cNvSpPr>
          <p:nvPr>
            <p:ph sz="half" idx="48" hasCustomPrompt="1"/>
          </p:nvPr>
        </p:nvSpPr>
        <p:spPr>
          <a:xfrm>
            <a:off x="2283055" y="3100317"/>
            <a:ext cx="1348189" cy="177404"/>
          </a:xfrm>
        </p:spPr>
        <p:txBody>
          <a:bodyPr>
            <a:noAutofit/>
          </a:bodyPr>
          <a:lstStyle>
            <a:lvl1pPr marL="0" indent="0">
              <a:buNone/>
              <a:defRPr sz="750">
                <a:latin typeface="Arial" panose="020B0604020202020204" pitchFamily="34" charset="0"/>
                <a:cs typeface="Arial" panose="020B0604020202020204" pitchFamily="34" charset="0"/>
              </a:defRPr>
            </a:lvl1pPr>
            <a:lvl2pPr marL="171416" indent="0">
              <a:buNone/>
              <a:defRPr sz="750">
                <a:latin typeface="+mn-lt"/>
              </a:defRPr>
            </a:lvl2pPr>
            <a:lvl3pPr marL="342832" indent="0">
              <a:buNone/>
              <a:defRPr sz="750">
                <a:latin typeface="+mn-lt"/>
              </a:defRPr>
            </a:lvl3pPr>
            <a:lvl4pPr marL="514247" indent="0">
              <a:buNone/>
              <a:defRPr sz="750">
                <a:latin typeface="+mn-lt"/>
              </a:defRPr>
            </a:lvl4pPr>
            <a:lvl5pPr marL="685663" indent="0">
              <a:buNone/>
              <a:defRPr sz="750">
                <a:latin typeface="+mn-lt"/>
              </a:defRPr>
            </a:lvl5pPr>
          </a:lstStyle>
          <a:p>
            <a:pPr lvl="0"/>
            <a:r>
              <a:rPr lang="en-US"/>
              <a:t>POSITION/TITLE</a:t>
            </a:r>
          </a:p>
        </p:txBody>
      </p:sp>
      <p:sp>
        <p:nvSpPr>
          <p:cNvPr id="49" name="Content Placeholder 2">
            <a:extLst>
              <a:ext uri="{FF2B5EF4-FFF2-40B4-BE49-F238E27FC236}">
                <a16:creationId xmlns:a16="http://schemas.microsoft.com/office/drawing/2014/main" id="{ECE5B42D-880F-6DF3-9C14-3CF261AFE341}"/>
              </a:ext>
            </a:extLst>
          </p:cNvPr>
          <p:cNvSpPr>
            <a:spLocks noGrp="1"/>
          </p:cNvSpPr>
          <p:nvPr>
            <p:ph sz="half" idx="49" hasCustomPrompt="1"/>
          </p:nvPr>
        </p:nvSpPr>
        <p:spPr>
          <a:xfrm>
            <a:off x="3897906" y="3387300"/>
            <a:ext cx="1348189" cy="786143"/>
          </a:xfrm>
        </p:spPr>
        <p:txBody>
          <a:bodyPr>
            <a:noAutofit/>
          </a:bodyPr>
          <a:lstStyle>
            <a:lvl1pPr marL="0" indent="0">
              <a:lnSpc>
                <a:spcPct val="100000"/>
              </a:lnSpc>
              <a:buNone/>
              <a:defRPr sz="1125">
                <a:latin typeface="Arial" panose="020B0604020202020204" pitchFamily="34" charset="0"/>
                <a:cs typeface="Arial" panose="020B0604020202020204" pitchFamily="34" charset="0"/>
              </a:defRPr>
            </a:lvl1pPr>
            <a:lvl2pPr marL="171416" indent="0">
              <a:lnSpc>
                <a:spcPct val="100000"/>
              </a:lnSpc>
              <a:buNone/>
              <a:defRPr sz="1125">
                <a:latin typeface="+mn-lt"/>
              </a:defRPr>
            </a:lvl2pPr>
            <a:lvl3pPr marL="342832" indent="0">
              <a:lnSpc>
                <a:spcPct val="100000"/>
              </a:lnSpc>
              <a:buNone/>
              <a:defRPr sz="1125">
                <a:latin typeface="+mn-lt"/>
              </a:defRPr>
            </a:lvl3pPr>
            <a:lvl4pPr marL="514247" indent="0">
              <a:lnSpc>
                <a:spcPct val="100000"/>
              </a:lnSpc>
              <a:buNone/>
              <a:defRPr sz="1125">
                <a:latin typeface="+mn-lt"/>
              </a:defRPr>
            </a:lvl4pPr>
            <a:lvl5pPr marL="685663" indent="0">
              <a:lnSpc>
                <a:spcPct val="100000"/>
              </a:lnSpc>
              <a:buNone/>
              <a:defRPr sz="1125">
                <a:latin typeface="+mn-lt"/>
              </a:defRPr>
            </a:lvl5pPr>
          </a:lstStyle>
          <a:p>
            <a:pPr lvl="0"/>
            <a:r>
              <a:rPr lang="en-US"/>
              <a:t>Say who this person is, what they do. Lorem ipsum dolor sit </a:t>
            </a:r>
            <a:r>
              <a:rPr lang="en-US" err="1"/>
              <a:t>amet</a:t>
            </a:r>
            <a:r>
              <a:rPr lang="en-US"/>
              <a:t> </a:t>
            </a:r>
            <a:r>
              <a:rPr lang="en-US" err="1"/>
              <a:t>consectetur</a:t>
            </a:r>
            <a:r>
              <a:rPr lang="en-US"/>
              <a:t>.</a:t>
            </a:r>
          </a:p>
        </p:txBody>
      </p:sp>
      <p:sp>
        <p:nvSpPr>
          <p:cNvPr id="50" name="Content Placeholder 2">
            <a:extLst>
              <a:ext uri="{FF2B5EF4-FFF2-40B4-BE49-F238E27FC236}">
                <a16:creationId xmlns:a16="http://schemas.microsoft.com/office/drawing/2014/main" id="{C37EF713-1903-FD43-97B5-265C67C60539}"/>
              </a:ext>
            </a:extLst>
          </p:cNvPr>
          <p:cNvSpPr>
            <a:spLocks noGrp="1"/>
          </p:cNvSpPr>
          <p:nvPr>
            <p:ph sz="half" idx="50" hasCustomPrompt="1"/>
          </p:nvPr>
        </p:nvSpPr>
        <p:spPr>
          <a:xfrm>
            <a:off x="3897906" y="2684987"/>
            <a:ext cx="1348189" cy="403319"/>
          </a:xfrm>
        </p:spPr>
        <p:txBody>
          <a:bodyPr>
            <a:normAutofit/>
          </a:bodyPr>
          <a:lstStyle>
            <a:lvl1pPr marL="0" indent="0">
              <a:lnSpc>
                <a:spcPct val="100000"/>
              </a:lnSpc>
              <a:buNone/>
              <a:defRPr sz="1200" b="1" i="0">
                <a:latin typeface="Arial" panose="020B0604020202020204" pitchFamily="34" charset="0"/>
                <a:cs typeface="Arial" panose="020B0604020202020204" pitchFamily="34" charset="0"/>
              </a:defRPr>
            </a:lvl1pPr>
            <a:lvl2pPr marL="171416" indent="0">
              <a:lnSpc>
                <a:spcPct val="100000"/>
              </a:lnSpc>
              <a:buNone/>
              <a:defRPr sz="1800" b="1" i="0">
                <a:latin typeface="Arial Narrow" panose="020B0604020202020204" pitchFamily="34" charset="0"/>
                <a:cs typeface="Arial Narrow" panose="020B0604020202020204" pitchFamily="34" charset="0"/>
              </a:defRPr>
            </a:lvl2pPr>
            <a:lvl3pPr marL="342832" indent="0">
              <a:lnSpc>
                <a:spcPct val="100000"/>
              </a:lnSpc>
              <a:buNone/>
              <a:defRPr sz="1350" b="1" i="0">
                <a:latin typeface="Arial Narrow" panose="020B0604020202020204" pitchFamily="34" charset="0"/>
                <a:cs typeface="Arial Narrow" panose="020B0604020202020204" pitchFamily="34" charset="0"/>
              </a:defRPr>
            </a:lvl3pPr>
            <a:lvl4pPr marL="514247" indent="0">
              <a:lnSpc>
                <a:spcPct val="100000"/>
              </a:lnSpc>
              <a:buNone/>
              <a:defRPr sz="1050" b="1" i="0">
                <a:latin typeface="Arial Narrow" panose="020B0604020202020204" pitchFamily="34" charset="0"/>
                <a:cs typeface="Arial Narrow" panose="020B0604020202020204" pitchFamily="34" charset="0"/>
              </a:defRPr>
            </a:lvl4pPr>
            <a:lvl5pPr marL="685663" indent="0">
              <a:lnSpc>
                <a:spcPct val="100000"/>
              </a:lnSpc>
              <a:buNone/>
              <a:defRPr sz="900" b="1" i="0">
                <a:latin typeface="Arial Narrow" panose="020B0604020202020204" pitchFamily="34" charset="0"/>
                <a:cs typeface="Arial Narrow" panose="020B0604020202020204" pitchFamily="34" charset="0"/>
              </a:defRPr>
            </a:lvl5pPr>
          </a:lstStyle>
          <a:p>
            <a:pPr lvl="0"/>
            <a:r>
              <a:rPr lang="en-US"/>
              <a:t>Full Name</a:t>
            </a:r>
          </a:p>
        </p:txBody>
      </p:sp>
      <p:sp>
        <p:nvSpPr>
          <p:cNvPr id="51" name="Picture Placeholder 8">
            <a:extLst>
              <a:ext uri="{FF2B5EF4-FFF2-40B4-BE49-F238E27FC236}">
                <a16:creationId xmlns:a16="http://schemas.microsoft.com/office/drawing/2014/main" id="{905AA640-A0CC-E728-3305-6F2974BA002D}"/>
              </a:ext>
            </a:extLst>
          </p:cNvPr>
          <p:cNvSpPr>
            <a:spLocks noGrp="1"/>
          </p:cNvSpPr>
          <p:nvPr>
            <p:ph type="pic" sz="quarter" idx="51"/>
          </p:nvPr>
        </p:nvSpPr>
        <p:spPr>
          <a:xfrm>
            <a:off x="3897906" y="1110326"/>
            <a:ext cx="1348189" cy="1348189"/>
          </a:xfrm>
        </p:spPr>
        <p:txBody>
          <a:bodyPr/>
          <a:lstStyle/>
          <a:p>
            <a:endParaRPr lang="en-US"/>
          </a:p>
        </p:txBody>
      </p:sp>
      <p:sp>
        <p:nvSpPr>
          <p:cNvPr id="52" name="Content Placeholder 2">
            <a:extLst>
              <a:ext uri="{FF2B5EF4-FFF2-40B4-BE49-F238E27FC236}">
                <a16:creationId xmlns:a16="http://schemas.microsoft.com/office/drawing/2014/main" id="{27FC134C-20B6-8649-BE36-8A9B0A55B2E0}"/>
              </a:ext>
            </a:extLst>
          </p:cNvPr>
          <p:cNvSpPr>
            <a:spLocks noGrp="1"/>
          </p:cNvSpPr>
          <p:nvPr>
            <p:ph sz="half" idx="52" hasCustomPrompt="1"/>
          </p:nvPr>
        </p:nvSpPr>
        <p:spPr>
          <a:xfrm>
            <a:off x="3897906" y="3100317"/>
            <a:ext cx="1348189" cy="177404"/>
          </a:xfrm>
        </p:spPr>
        <p:txBody>
          <a:bodyPr>
            <a:noAutofit/>
          </a:bodyPr>
          <a:lstStyle>
            <a:lvl1pPr marL="0" indent="0">
              <a:buNone/>
              <a:defRPr sz="750">
                <a:latin typeface="Arial" panose="020B0604020202020204" pitchFamily="34" charset="0"/>
                <a:cs typeface="Arial" panose="020B0604020202020204" pitchFamily="34" charset="0"/>
              </a:defRPr>
            </a:lvl1pPr>
            <a:lvl2pPr marL="171416" indent="0">
              <a:buNone/>
              <a:defRPr sz="750">
                <a:latin typeface="+mn-lt"/>
              </a:defRPr>
            </a:lvl2pPr>
            <a:lvl3pPr marL="342832" indent="0">
              <a:buNone/>
              <a:defRPr sz="750">
                <a:latin typeface="+mn-lt"/>
              </a:defRPr>
            </a:lvl3pPr>
            <a:lvl4pPr marL="514247" indent="0">
              <a:buNone/>
              <a:defRPr sz="750">
                <a:latin typeface="+mn-lt"/>
              </a:defRPr>
            </a:lvl4pPr>
            <a:lvl5pPr marL="685663" indent="0">
              <a:buNone/>
              <a:defRPr sz="750">
                <a:latin typeface="+mn-lt"/>
              </a:defRPr>
            </a:lvl5pPr>
          </a:lstStyle>
          <a:p>
            <a:pPr lvl="0"/>
            <a:r>
              <a:rPr lang="en-US"/>
              <a:t>POSITION/TITLE</a:t>
            </a:r>
          </a:p>
        </p:txBody>
      </p:sp>
      <p:sp>
        <p:nvSpPr>
          <p:cNvPr id="53" name="Content Placeholder 2">
            <a:extLst>
              <a:ext uri="{FF2B5EF4-FFF2-40B4-BE49-F238E27FC236}">
                <a16:creationId xmlns:a16="http://schemas.microsoft.com/office/drawing/2014/main" id="{1C03A2C5-8530-4CAA-0A4D-5CB46DC9C7D3}"/>
              </a:ext>
            </a:extLst>
          </p:cNvPr>
          <p:cNvSpPr>
            <a:spLocks noGrp="1"/>
          </p:cNvSpPr>
          <p:nvPr>
            <p:ph sz="half" idx="53" hasCustomPrompt="1"/>
          </p:nvPr>
        </p:nvSpPr>
        <p:spPr>
          <a:xfrm>
            <a:off x="5512757" y="3387300"/>
            <a:ext cx="1348189" cy="786143"/>
          </a:xfrm>
        </p:spPr>
        <p:txBody>
          <a:bodyPr>
            <a:noAutofit/>
          </a:bodyPr>
          <a:lstStyle>
            <a:lvl1pPr marL="0" indent="0">
              <a:lnSpc>
                <a:spcPct val="100000"/>
              </a:lnSpc>
              <a:buNone/>
              <a:defRPr sz="1125">
                <a:latin typeface="Arial" panose="020B0604020202020204" pitchFamily="34" charset="0"/>
                <a:cs typeface="Arial" panose="020B0604020202020204" pitchFamily="34" charset="0"/>
              </a:defRPr>
            </a:lvl1pPr>
            <a:lvl2pPr marL="171416" indent="0">
              <a:lnSpc>
                <a:spcPct val="100000"/>
              </a:lnSpc>
              <a:buNone/>
              <a:defRPr sz="1125">
                <a:latin typeface="+mn-lt"/>
              </a:defRPr>
            </a:lvl2pPr>
            <a:lvl3pPr marL="342832" indent="0">
              <a:lnSpc>
                <a:spcPct val="100000"/>
              </a:lnSpc>
              <a:buNone/>
              <a:defRPr sz="1125">
                <a:latin typeface="+mn-lt"/>
              </a:defRPr>
            </a:lvl3pPr>
            <a:lvl4pPr marL="514247" indent="0">
              <a:lnSpc>
                <a:spcPct val="100000"/>
              </a:lnSpc>
              <a:buNone/>
              <a:defRPr sz="1125">
                <a:latin typeface="+mn-lt"/>
              </a:defRPr>
            </a:lvl4pPr>
            <a:lvl5pPr marL="685663" indent="0">
              <a:lnSpc>
                <a:spcPct val="100000"/>
              </a:lnSpc>
              <a:buNone/>
              <a:defRPr sz="1125">
                <a:latin typeface="+mn-lt"/>
              </a:defRPr>
            </a:lvl5pPr>
          </a:lstStyle>
          <a:p>
            <a:pPr lvl="0"/>
            <a:r>
              <a:rPr lang="en-US"/>
              <a:t>Say who this person is, what they do. Lorem ipsum dolor sit </a:t>
            </a:r>
            <a:r>
              <a:rPr lang="en-US" err="1"/>
              <a:t>amet</a:t>
            </a:r>
            <a:r>
              <a:rPr lang="en-US"/>
              <a:t> </a:t>
            </a:r>
            <a:r>
              <a:rPr lang="en-US" err="1"/>
              <a:t>consectetur</a:t>
            </a:r>
            <a:r>
              <a:rPr lang="en-US"/>
              <a:t>.</a:t>
            </a:r>
          </a:p>
        </p:txBody>
      </p:sp>
      <p:sp>
        <p:nvSpPr>
          <p:cNvPr id="54" name="Content Placeholder 2">
            <a:extLst>
              <a:ext uri="{FF2B5EF4-FFF2-40B4-BE49-F238E27FC236}">
                <a16:creationId xmlns:a16="http://schemas.microsoft.com/office/drawing/2014/main" id="{6E6B4133-314D-CD7A-6307-15D6AC82BA63}"/>
              </a:ext>
            </a:extLst>
          </p:cNvPr>
          <p:cNvSpPr>
            <a:spLocks noGrp="1"/>
          </p:cNvSpPr>
          <p:nvPr>
            <p:ph sz="half" idx="54" hasCustomPrompt="1"/>
          </p:nvPr>
        </p:nvSpPr>
        <p:spPr>
          <a:xfrm>
            <a:off x="5512757" y="2684987"/>
            <a:ext cx="1348189" cy="403319"/>
          </a:xfrm>
        </p:spPr>
        <p:txBody>
          <a:bodyPr>
            <a:normAutofit/>
          </a:bodyPr>
          <a:lstStyle>
            <a:lvl1pPr marL="0" indent="0">
              <a:lnSpc>
                <a:spcPct val="100000"/>
              </a:lnSpc>
              <a:buNone/>
              <a:defRPr sz="1200" b="1" i="0">
                <a:latin typeface="Arial" panose="020B0604020202020204" pitchFamily="34" charset="0"/>
                <a:cs typeface="Arial" panose="020B0604020202020204" pitchFamily="34" charset="0"/>
              </a:defRPr>
            </a:lvl1pPr>
            <a:lvl2pPr marL="171416" indent="0">
              <a:lnSpc>
                <a:spcPct val="100000"/>
              </a:lnSpc>
              <a:buNone/>
              <a:defRPr sz="1800" b="1" i="0">
                <a:latin typeface="Arial Narrow" panose="020B0604020202020204" pitchFamily="34" charset="0"/>
                <a:cs typeface="Arial Narrow" panose="020B0604020202020204" pitchFamily="34" charset="0"/>
              </a:defRPr>
            </a:lvl2pPr>
            <a:lvl3pPr marL="342832" indent="0">
              <a:lnSpc>
                <a:spcPct val="100000"/>
              </a:lnSpc>
              <a:buNone/>
              <a:defRPr sz="1350" b="1" i="0">
                <a:latin typeface="Arial Narrow" panose="020B0604020202020204" pitchFamily="34" charset="0"/>
                <a:cs typeface="Arial Narrow" panose="020B0604020202020204" pitchFamily="34" charset="0"/>
              </a:defRPr>
            </a:lvl3pPr>
            <a:lvl4pPr marL="514247" indent="0">
              <a:lnSpc>
                <a:spcPct val="100000"/>
              </a:lnSpc>
              <a:buNone/>
              <a:defRPr sz="1050" b="1" i="0">
                <a:latin typeface="Arial Narrow" panose="020B0604020202020204" pitchFamily="34" charset="0"/>
                <a:cs typeface="Arial Narrow" panose="020B0604020202020204" pitchFamily="34" charset="0"/>
              </a:defRPr>
            </a:lvl4pPr>
            <a:lvl5pPr marL="685663" indent="0">
              <a:lnSpc>
                <a:spcPct val="100000"/>
              </a:lnSpc>
              <a:buNone/>
              <a:defRPr sz="900" b="1" i="0">
                <a:latin typeface="Arial Narrow" panose="020B0604020202020204" pitchFamily="34" charset="0"/>
                <a:cs typeface="Arial Narrow" panose="020B0604020202020204" pitchFamily="34" charset="0"/>
              </a:defRPr>
            </a:lvl5pPr>
          </a:lstStyle>
          <a:p>
            <a:pPr lvl="0"/>
            <a:r>
              <a:rPr lang="en-US"/>
              <a:t>Full Name</a:t>
            </a:r>
          </a:p>
        </p:txBody>
      </p:sp>
      <p:sp>
        <p:nvSpPr>
          <p:cNvPr id="55" name="Picture Placeholder 8">
            <a:extLst>
              <a:ext uri="{FF2B5EF4-FFF2-40B4-BE49-F238E27FC236}">
                <a16:creationId xmlns:a16="http://schemas.microsoft.com/office/drawing/2014/main" id="{6A4E7F61-5660-A437-9308-E3D39441290B}"/>
              </a:ext>
            </a:extLst>
          </p:cNvPr>
          <p:cNvSpPr>
            <a:spLocks noGrp="1"/>
          </p:cNvSpPr>
          <p:nvPr>
            <p:ph type="pic" sz="quarter" idx="55"/>
          </p:nvPr>
        </p:nvSpPr>
        <p:spPr>
          <a:xfrm>
            <a:off x="5512757" y="1110326"/>
            <a:ext cx="1348189" cy="1348189"/>
          </a:xfrm>
        </p:spPr>
        <p:txBody>
          <a:bodyPr/>
          <a:lstStyle/>
          <a:p>
            <a:endParaRPr lang="en-US"/>
          </a:p>
        </p:txBody>
      </p:sp>
      <p:sp>
        <p:nvSpPr>
          <p:cNvPr id="56" name="Content Placeholder 2">
            <a:extLst>
              <a:ext uri="{FF2B5EF4-FFF2-40B4-BE49-F238E27FC236}">
                <a16:creationId xmlns:a16="http://schemas.microsoft.com/office/drawing/2014/main" id="{2D3DD1C4-F4FB-5E06-5710-9203A0D8E8DD}"/>
              </a:ext>
            </a:extLst>
          </p:cNvPr>
          <p:cNvSpPr>
            <a:spLocks noGrp="1"/>
          </p:cNvSpPr>
          <p:nvPr>
            <p:ph sz="half" idx="56" hasCustomPrompt="1"/>
          </p:nvPr>
        </p:nvSpPr>
        <p:spPr>
          <a:xfrm>
            <a:off x="5512757" y="3100317"/>
            <a:ext cx="1348189" cy="177404"/>
          </a:xfrm>
        </p:spPr>
        <p:txBody>
          <a:bodyPr>
            <a:noAutofit/>
          </a:bodyPr>
          <a:lstStyle>
            <a:lvl1pPr marL="0" indent="0">
              <a:buNone/>
              <a:defRPr sz="750">
                <a:latin typeface="Arial" panose="020B0604020202020204" pitchFamily="34" charset="0"/>
                <a:cs typeface="Arial" panose="020B0604020202020204" pitchFamily="34" charset="0"/>
              </a:defRPr>
            </a:lvl1pPr>
            <a:lvl2pPr marL="171416" indent="0">
              <a:buNone/>
              <a:defRPr sz="750">
                <a:latin typeface="+mn-lt"/>
              </a:defRPr>
            </a:lvl2pPr>
            <a:lvl3pPr marL="342832" indent="0">
              <a:buNone/>
              <a:defRPr sz="750">
                <a:latin typeface="+mn-lt"/>
              </a:defRPr>
            </a:lvl3pPr>
            <a:lvl4pPr marL="514247" indent="0">
              <a:buNone/>
              <a:defRPr sz="750">
                <a:latin typeface="+mn-lt"/>
              </a:defRPr>
            </a:lvl4pPr>
            <a:lvl5pPr marL="685663" indent="0">
              <a:buNone/>
              <a:defRPr sz="750">
                <a:latin typeface="+mn-lt"/>
              </a:defRPr>
            </a:lvl5pPr>
          </a:lstStyle>
          <a:p>
            <a:pPr lvl="0"/>
            <a:r>
              <a:rPr lang="en-US"/>
              <a:t>POSITION/TITLE</a:t>
            </a:r>
          </a:p>
        </p:txBody>
      </p:sp>
      <p:sp>
        <p:nvSpPr>
          <p:cNvPr id="57" name="Content Placeholder 2">
            <a:extLst>
              <a:ext uri="{FF2B5EF4-FFF2-40B4-BE49-F238E27FC236}">
                <a16:creationId xmlns:a16="http://schemas.microsoft.com/office/drawing/2014/main" id="{2A81D3B3-321B-CCF0-495B-8BC0782B209B}"/>
              </a:ext>
            </a:extLst>
          </p:cNvPr>
          <p:cNvSpPr>
            <a:spLocks noGrp="1"/>
          </p:cNvSpPr>
          <p:nvPr>
            <p:ph sz="half" idx="57" hasCustomPrompt="1"/>
          </p:nvPr>
        </p:nvSpPr>
        <p:spPr>
          <a:xfrm>
            <a:off x="7127608" y="3387300"/>
            <a:ext cx="1348189" cy="786143"/>
          </a:xfrm>
        </p:spPr>
        <p:txBody>
          <a:bodyPr>
            <a:noAutofit/>
          </a:bodyPr>
          <a:lstStyle>
            <a:lvl1pPr marL="0" indent="0">
              <a:lnSpc>
                <a:spcPct val="100000"/>
              </a:lnSpc>
              <a:buNone/>
              <a:defRPr sz="1125">
                <a:latin typeface="Arial" panose="020B0604020202020204" pitchFamily="34" charset="0"/>
                <a:cs typeface="Arial" panose="020B0604020202020204" pitchFamily="34" charset="0"/>
              </a:defRPr>
            </a:lvl1pPr>
            <a:lvl2pPr marL="171416" indent="0">
              <a:lnSpc>
                <a:spcPct val="100000"/>
              </a:lnSpc>
              <a:buNone/>
              <a:defRPr sz="1125">
                <a:latin typeface="+mn-lt"/>
              </a:defRPr>
            </a:lvl2pPr>
            <a:lvl3pPr marL="342832" indent="0">
              <a:lnSpc>
                <a:spcPct val="100000"/>
              </a:lnSpc>
              <a:buNone/>
              <a:defRPr sz="1125">
                <a:latin typeface="+mn-lt"/>
              </a:defRPr>
            </a:lvl3pPr>
            <a:lvl4pPr marL="514247" indent="0">
              <a:lnSpc>
                <a:spcPct val="100000"/>
              </a:lnSpc>
              <a:buNone/>
              <a:defRPr sz="1125">
                <a:latin typeface="+mn-lt"/>
              </a:defRPr>
            </a:lvl4pPr>
            <a:lvl5pPr marL="685663" indent="0">
              <a:lnSpc>
                <a:spcPct val="100000"/>
              </a:lnSpc>
              <a:buNone/>
              <a:defRPr sz="1125">
                <a:latin typeface="+mn-lt"/>
              </a:defRPr>
            </a:lvl5pPr>
          </a:lstStyle>
          <a:p>
            <a:pPr lvl="0"/>
            <a:r>
              <a:rPr lang="en-US"/>
              <a:t>Say who this person is, what they do. Lorem ipsum dolor sit </a:t>
            </a:r>
            <a:r>
              <a:rPr lang="en-US" err="1"/>
              <a:t>amet</a:t>
            </a:r>
            <a:r>
              <a:rPr lang="en-US"/>
              <a:t> </a:t>
            </a:r>
            <a:r>
              <a:rPr lang="en-US" err="1"/>
              <a:t>consectetur</a:t>
            </a:r>
            <a:r>
              <a:rPr lang="en-US"/>
              <a:t>.</a:t>
            </a:r>
          </a:p>
        </p:txBody>
      </p:sp>
      <p:sp>
        <p:nvSpPr>
          <p:cNvPr id="58" name="Content Placeholder 2">
            <a:extLst>
              <a:ext uri="{FF2B5EF4-FFF2-40B4-BE49-F238E27FC236}">
                <a16:creationId xmlns:a16="http://schemas.microsoft.com/office/drawing/2014/main" id="{434FACC0-7E87-AE76-601D-1B1F0D87E959}"/>
              </a:ext>
            </a:extLst>
          </p:cNvPr>
          <p:cNvSpPr>
            <a:spLocks noGrp="1"/>
          </p:cNvSpPr>
          <p:nvPr>
            <p:ph sz="half" idx="58" hasCustomPrompt="1"/>
          </p:nvPr>
        </p:nvSpPr>
        <p:spPr>
          <a:xfrm>
            <a:off x="7127608" y="2684987"/>
            <a:ext cx="1348189" cy="403319"/>
          </a:xfrm>
        </p:spPr>
        <p:txBody>
          <a:bodyPr>
            <a:normAutofit/>
          </a:bodyPr>
          <a:lstStyle>
            <a:lvl1pPr marL="0" indent="0">
              <a:lnSpc>
                <a:spcPct val="100000"/>
              </a:lnSpc>
              <a:buNone/>
              <a:defRPr sz="1200" b="1" i="0">
                <a:latin typeface="Arial" panose="020B0604020202020204" pitchFamily="34" charset="0"/>
                <a:cs typeface="Arial" panose="020B0604020202020204" pitchFamily="34" charset="0"/>
              </a:defRPr>
            </a:lvl1pPr>
            <a:lvl2pPr marL="171416" indent="0">
              <a:lnSpc>
                <a:spcPct val="100000"/>
              </a:lnSpc>
              <a:buNone/>
              <a:defRPr sz="1800" b="1" i="0">
                <a:latin typeface="Arial Narrow" panose="020B0604020202020204" pitchFamily="34" charset="0"/>
                <a:cs typeface="Arial Narrow" panose="020B0604020202020204" pitchFamily="34" charset="0"/>
              </a:defRPr>
            </a:lvl2pPr>
            <a:lvl3pPr marL="342832" indent="0">
              <a:lnSpc>
                <a:spcPct val="100000"/>
              </a:lnSpc>
              <a:buNone/>
              <a:defRPr sz="1350" b="1" i="0">
                <a:latin typeface="Arial Narrow" panose="020B0604020202020204" pitchFamily="34" charset="0"/>
                <a:cs typeface="Arial Narrow" panose="020B0604020202020204" pitchFamily="34" charset="0"/>
              </a:defRPr>
            </a:lvl3pPr>
            <a:lvl4pPr marL="514247" indent="0">
              <a:lnSpc>
                <a:spcPct val="100000"/>
              </a:lnSpc>
              <a:buNone/>
              <a:defRPr sz="1050" b="1" i="0">
                <a:latin typeface="Arial Narrow" panose="020B0604020202020204" pitchFamily="34" charset="0"/>
                <a:cs typeface="Arial Narrow" panose="020B0604020202020204" pitchFamily="34" charset="0"/>
              </a:defRPr>
            </a:lvl4pPr>
            <a:lvl5pPr marL="685663" indent="0">
              <a:lnSpc>
                <a:spcPct val="100000"/>
              </a:lnSpc>
              <a:buNone/>
              <a:defRPr sz="900" b="1" i="0">
                <a:latin typeface="Arial Narrow" panose="020B0604020202020204" pitchFamily="34" charset="0"/>
                <a:cs typeface="Arial Narrow" panose="020B0604020202020204" pitchFamily="34" charset="0"/>
              </a:defRPr>
            </a:lvl5pPr>
          </a:lstStyle>
          <a:p>
            <a:pPr lvl="0"/>
            <a:r>
              <a:rPr lang="en-US"/>
              <a:t>Full Name</a:t>
            </a:r>
          </a:p>
        </p:txBody>
      </p:sp>
      <p:sp>
        <p:nvSpPr>
          <p:cNvPr id="59" name="Picture Placeholder 8">
            <a:extLst>
              <a:ext uri="{FF2B5EF4-FFF2-40B4-BE49-F238E27FC236}">
                <a16:creationId xmlns:a16="http://schemas.microsoft.com/office/drawing/2014/main" id="{6A292EA8-702C-A9A8-7022-B2CFA061F9CB}"/>
              </a:ext>
            </a:extLst>
          </p:cNvPr>
          <p:cNvSpPr>
            <a:spLocks noGrp="1"/>
          </p:cNvSpPr>
          <p:nvPr>
            <p:ph type="pic" sz="quarter" idx="59"/>
          </p:nvPr>
        </p:nvSpPr>
        <p:spPr>
          <a:xfrm>
            <a:off x="7127608" y="1110326"/>
            <a:ext cx="1348189" cy="1348189"/>
          </a:xfrm>
        </p:spPr>
        <p:txBody>
          <a:bodyPr/>
          <a:lstStyle/>
          <a:p>
            <a:endParaRPr lang="en-US"/>
          </a:p>
        </p:txBody>
      </p:sp>
      <p:sp>
        <p:nvSpPr>
          <p:cNvPr id="60" name="Content Placeholder 2">
            <a:extLst>
              <a:ext uri="{FF2B5EF4-FFF2-40B4-BE49-F238E27FC236}">
                <a16:creationId xmlns:a16="http://schemas.microsoft.com/office/drawing/2014/main" id="{83043ECA-CC91-DAC5-F331-D74A773C9967}"/>
              </a:ext>
            </a:extLst>
          </p:cNvPr>
          <p:cNvSpPr>
            <a:spLocks noGrp="1"/>
          </p:cNvSpPr>
          <p:nvPr>
            <p:ph sz="half" idx="60" hasCustomPrompt="1"/>
          </p:nvPr>
        </p:nvSpPr>
        <p:spPr>
          <a:xfrm>
            <a:off x="7127608" y="3100317"/>
            <a:ext cx="1348189" cy="177404"/>
          </a:xfrm>
        </p:spPr>
        <p:txBody>
          <a:bodyPr>
            <a:noAutofit/>
          </a:bodyPr>
          <a:lstStyle>
            <a:lvl1pPr marL="0" indent="0">
              <a:buNone/>
              <a:defRPr sz="750">
                <a:latin typeface="Arial" panose="020B0604020202020204" pitchFamily="34" charset="0"/>
                <a:cs typeface="Arial" panose="020B0604020202020204" pitchFamily="34" charset="0"/>
              </a:defRPr>
            </a:lvl1pPr>
            <a:lvl2pPr marL="171416" indent="0">
              <a:buNone/>
              <a:defRPr sz="750">
                <a:latin typeface="+mn-lt"/>
              </a:defRPr>
            </a:lvl2pPr>
            <a:lvl3pPr marL="342832" indent="0">
              <a:buNone/>
              <a:defRPr sz="750">
                <a:latin typeface="+mn-lt"/>
              </a:defRPr>
            </a:lvl3pPr>
            <a:lvl4pPr marL="514247" indent="0">
              <a:buNone/>
              <a:defRPr sz="750">
                <a:latin typeface="+mn-lt"/>
              </a:defRPr>
            </a:lvl4pPr>
            <a:lvl5pPr marL="685663" indent="0">
              <a:buNone/>
              <a:defRPr sz="750">
                <a:latin typeface="+mn-lt"/>
              </a:defRPr>
            </a:lvl5pPr>
          </a:lstStyle>
          <a:p>
            <a:pPr lvl="0"/>
            <a:r>
              <a:rPr lang="en-US"/>
              <a:t>POSITION/TITLE</a:t>
            </a:r>
          </a:p>
        </p:txBody>
      </p:sp>
      <p:sp>
        <p:nvSpPr>
          <p:cNvPr id="3" name="Footer Placeholder 4">
            <a:extLst>
              <a:ext uri="{FF2B5EF4-FFF2-40B4-BE49-F238E27FC236}">
                <a16:creationId xmlns:a16="http://schemas.microsoft.com/office/drawing/2014/main" id="{0F720220-7EAA-2521-BF97-C67FAB1D6A0F}"/>
              </a:ext>
            </a:extLst>
          </p:cNvPr>
          <p:cNvSpPr>
            <a:spLocks noGrp="1"/>
          </p:cNvSpPr>
          <p:nvPr>
            <p:ph type="ftr" sz="quarter" idx="11"/>
          </p:nvPr>
        </p:nvSpPr>
        <p:spPr>
          <a:xfrm>
            <a:off x="571497" y="259997"/>
            <a:ext cx="3359650" cy="186420"/>
          </a:xfrm>
          <a:prstGeom prst="rect">
            <a:avLst/>
          </a:prstGeom>
        </p:spPr>
        <p:txBody>
          <a:bodyPr/>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25" name="Text Placeholder 8">
            <a:extLst>
              <a:ext uri="{FF2B5EF4-FFF2-40B4-BE49-F238E27FC236}">
                <a16:creationId xmlns:a16="http://schemas.microsoft.com/office/drawing/2014/main" id="{4FB21C96-8FAA-0A4A-81F3-6E34779C280F}"/>
              </a:ext>
            </a:extLst>
          </p:cNvPr>
          <p:cNvSpPr>
            <a:spLocks noGrp="1"/>
          </p:cNvSpPr>
          <p:nvPr>
            <p:ph type="body" sz="quarter" idx="13" hasCustomPrompt="1"/>
          </p:nvPr>
        </p:nvSpPr>
        <p:spPr>
          <a:xfrm>
            <a:off x="1819175" y="4764430"/>
            <a:ext cx="2583656" cy="191691"/>
          </a:xfrm>
        </p:spPr>
        <p:txBody>
          <a:bodyPr>
            <a:normAutofit/>
          </a:bodyPr>
          <a:lstStyle>
            <a:lvl1pPr marL="0" indent="0" algn="ctr">
              <a:buNone/>
              <a:defRPr sz="750"/>
            </a:lvl1pPr>
          </a:lstStyle>
          <a:p>
            <a:pPr lvl="0"/>
            <a:r>
              <a:rPr lang="en-US"/>
              <a:t>PRESENTATION TITLE</a:t>
            </a:r>
          </a:p>
        </p:txBody>
      </p:sp>
    </p:spTree>
    <p:extLst>
      <p:ext uri="{BB962C8B-B14F-4D97-AF65-F5344CB8AC3E}">
        <p14:creationId xmlns:p14="http://schemas.microsoft.com/office/powerpoint/2010/main" val="1679068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and Images 3 Column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C8CA0C51-AFBE-E7FC-9C81-752A473564BD}"/>
              </a:ext>
            </a:extLst>
          </p:cNvPr>
          <p:cNvSpPr>
            <a:spLocks noGrp="1"/>
          </p:cNvSpPr>
          <p:nvPr>
            <p:ph type="ftr" sz="quarter" idx="11"/>
          </p:nvPr>
        </p:nvSpPr>
        <p:spPr>
          <a:xfrm>
            <a:off x="571497" y="250610"/>
            <a:ext cx="3359650" cy="191779"/>
          </a:xfrm>
          <a:prstGeom prst="rect">
            <a:avLst/>
          </a:prstGeom>
        </p:spPr>
        <p:txBody>
          <a:bodyPr/>
          <a:lstStyle>
            <a:lvl1pPr algn="l">
              <a:defRPr>
                <a:latin typeface="Arial" panose="020B0604020202020204" pitchFamily="34" charset="0"/>
                <a:cs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8DBDA74F-5045-9E40-D757-D2426E7A14F2}"/>
              </a:ext>
            </a:extLst>
          </p:cNvPr>
          <p:cNvSpPr>
            <a:spLocks noGrp="1"/>
          </p:cNvSpPr>
          <p:nvPr>
            <p:ph type="sldNum" sz="quarter" idx="12"/>
          </p:nvPr>
        </p:nvSpPr>
        <p:spPr/>
        <p:txBody>
          <a:bodyPr/>
          <a:lstStyle/>
          <a:p>
            <a:fld id="{00F096DA-7969-0749-9750-F7AD9493AF18}" type="slidenum">
              <a:rPr lang="en-US" smtClean="0"/>
              <a:t>‹#›</a:t>
            </a:fld>
            <a:endParaRPr lang="en-US"/>
          </a:p>
        </p:txBody>
      </p:sp>
      <p:sp>
        <p:nvSpPr>
          <p:cNvPr id="11" name="Content Placeholder 2">
            <a:extLst>
              <a:ext uri="{FF2B5EF4-FFF2-40B4-BE49-F238E27FC236}">
                <a16:creationId xmlns:a16="http://schemas.microsoft.com/office/drawing/2014/main" id="{346B6A9B-BC3B-8C23-3F28-8F15B4FC6447}"/>
              </a:ext>
            </a:extLst>
          </p:cNvPr>
          <p:cNvSpPr>
            <a:spLocks noGrp="1"/>
          </p:cNvSpPr>
          <p:nvPr>
            <p:ph sz="half" idx="14"/>
          </p:nvPr>
        </p:nvSpPr>
        <p:spPr>
          <a:xfrm>
            <a:off x="557098" y="2983832"/>
            <a:ext cx="2595176" cy="1518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AC122AE2-7E2A-CB10-EB05-AD89DEE22288}"/>
              </a:ext>
            </a:extLst>
          </p:cNvPr>
          <p:cNvSpPr>
            <a:spLocks noGrp="1"/>
          </p:cNvSpPr>
          <p:nvPr>
            <p:ph sz="half" idx="20" hasCustomPrompt="1"/>
          </p:nvPr>
        </p:nvSpPr>
        <p:spPr>
          <a:xfrm>
            <a:off x="557098" y="2038226"/>
            <a:ext cx="2595176" cy="741068"/>
          </a:xfrm>
        </p:spPr>
        <p:txBody>
          <a:bodyPr>
            <a:normAutofit/>
          </a:bodyPr>
          <a:lstStyle>
            <a:lvl1pPr marL="0" indent="0">
              <a:buNone/>
              <a:defRPr sz="1725" b="1" i="0">
                <a:solidFill>
                  <a:schemeClr val="tx2"/>
                </a:solidFill>
                <a:latin typeface="Georgia" panose="02040502050405020303" pitchFamily="18" charset="0"/>
              </a:defRPr>
            </a:lvl1pPr>
            <a:lvl2pPr>
              <a:defRPr sz="1800" b="1" i="0">
                <a:latin typeface="Georgia" panose="02040502050405020303" pitchFamily="18" charset="0"/>
              </a:defRPr>
            </a:lvl2pPr>
            <a:lvl3pPr>
              <a:defRPr sz="1350" b="1" i="0">
                <a:latin typeface="Georgia" panose="02040502050405020303" pitchFamily="18" charset="0"/>
              </a:defRPr>
            </a:lvl3pPr>
            <a:lvl4pPr>
              <a:defRPr sz="1050" b="1" i="0">
                <a:latin typeface="Georgia" panose="02040502050405020303" pitchFamily="18" charset="0"/>
              </a:defRPr>
            </a:lvl4pPr>
            <a:lvl5pPr>
              <a:defRPr sz="900" b="1" i="0">
                <a:latin typeface="Georgia" panose="02040502050405020303" pitchFamily="18" charset="0"/>
              </a:defRPr>
            </a:lvl5pPr>
          </a:lstStyle>
          <a:p>
            <a:pPr lvl="0"/>
            <a:r>
              <a:rPr lang="en-US"/>
              <a:t>Header text goes here</a:t>
            </a:r>
          </a:p>
        </p:txBody>
      </p:sp>
      <p:sp>
        <p:nvSpPr>
          <p:cNvPr id="4" name="Content Placeholder 2">
            <a:extLst>
              <a:ext uri="{FF2B5EF4-FFF2-40B4-BE49-F238E27FC236}">
                <a16:creationId xmlns:a16="http://schemas.microsoft.com/office/drawing/2014/main" id="{D0FE0005-F64A-13C8-4E0D-747B91FC982E}"/>
              </a:ext>
            </a:extLst>
          </p:cNvPr>
          <p:cNvSpPr>
            <a:spLocks noGrp="1"/>
          </p:cNvSpPr>
          <p:nvPr>
            <p:ph sz="half" idx="21"/>
          </p:nvPr>
        </p:nvSpPr>
        <p:spPr>
          <a:xfrm>
            <a:off x="3300298" y="2983832"/>
            <a:ext cx="2595176" cy="1518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1B2F6AF8-0CD1-962D-345F-086F5C3D4B0E}"/>
              </a:ext>
            </a:extLst>
          </p:cNvPr>
          <p:cNvSpPr>
            <a:spLocks noGrp="1"/>
          </p:cNvSpPr>
          <p:nvPr>
            <p:ph sz="half" idx="22"/>
          </p:nvPr>
        </p:nvSpPr>
        <p:spPr>
          <a:xfrm>
            <a:off x="3300298" y="2038226"/>
            <a:ext cx="2595176" cy="741068"/>
          </a:xfrm>
        </p:spPr>
        <p:txBody>
          <a:bodyPr>
            <a:normAutofit/>
          </a:bodyPr>
          <a:lstStyle>
            <a:lvl1pPr marL="0" indent="0">
              <a:buNone/>
              <a:defRPr sz="1725" b="1" i="0">
                <a:solidFill>
                  <a:schemeClr val="tx2"/>
                </a:solidFill>
                <a:latin typeface="Georgia" panose="02040502050405020303" pitchFamily="18" charset="0"/>
              </a:defRPr>
            </a:lvl1pPr>
            <a:lvl2pPr marL="171416" indent="0">
              <a:buNone/>
              <a:defRPr sz="1800" b="1" i="0">
                <a:latin typeface="Georgia" panose="02040502050405020303" pitchFamily="18" charset="0"/>
              </a:defRPr>
            </a:lvl2pPr>
            <a:lvl3pPr marL="342832" indent="0">
              <a:buNone/>
              <a:defRPr sz="1350" b="1" i="0">
                <a:latin typeface="Georgia" panose="02040502050405020303" pitchFamily="18" charset="0"/>
              </a:defRPr>
            </a:lvl3pPr>
            <a:lvl4pPr marL="514247" indent="0">
              <a:buNone/>
              <a:defRPr sz="1050" b="1" i="0">
                <a:latin typeface="Georgia" panose="02040502050405020303" pitchFamily="18" charset="0"/>
              </a:defRPr>
            </a:lvl4pPr>
            <a:lvl5pPr marL="685663" indent="0">
              <a:buNone/>
              <a:defRPr sz="900" b="1" i="0">
                <a:latin typeface="Georgia" panose="02040502050405020303" pitchFamily="18" charset="0"/>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87313EF4-13AD-5452-4AB0-B1D0D361233A}"/>
              </a:ext>
            </a:extLst>
          </p:cNvPr>
          <p:cNvSpPr>
            <a:spLocks noGrp="1"/>
          </p:cNvSpPr>
          <p:nvPr>
            <p:ph sz="half" idx="23"/>
          </p:nvPr>
        </p:nvSpPr>
        <p:spPr>
          <a:xfrm>
            <a:off x="6031467" y="2983832"/>
            <a:ext cx="2595176" cy="1518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4B1E46D2-138E-EF31-43BD-183CF045301C}"/>
              </a:ext>
            </a:extLst>
          </p:cNvPr>
          <p:cNvSpPr>
            <a:spLocks noGrp="1"/>
          </p:cNvSpPr>
          <p:nvPr>
            <p:ph sz="half" idx="24"/>
          </p:nvPr>
        </p:nvSpPr>
        <p:spPr>
          <a:xfrm>
            <a:off x="6031467" y="2038226"/>
            <a:ext cx="2595176" cy="741068"/>
          </a:xfrm>
        </p:spPr>
        <p:txBody>
          <a:bodyPr>
            <a:normAutofit/>
          </a:bodyPr>
          <a:lstStyle>
            <a:lvl1pPr marL="0" indent="0">
              <a:buNone/>
              <a:defRPr sz="1725" b="1" i="0">
                <a:solidFill>
                  <a:schemeClr val="tx2"/>
                </a:solidFill>
                <a:latin typeface="Georgia" panose="02040502050405020303" pitchFamily="18" charset="0"/>
              </a:defRPr>
            </a:lvl1pPr>
            <a:lvl2pPr>
              <a:defRPr sz="1800" b="1" i="0">
                <a:latin typeface="Georgia" panose="02040502050405020303" pitchFamily="18" charset="0"/>
              </a:defRPr>
            </a:lvl2pPr>
            <a:lvl3pPr>
              <a:defRPr sz="1350" b="1" i="0">
                <a:latin typeface="Georgia" panose="02040502050405020303" pitchFamily="18" charset="0"/>
              </a:defRPr>
            </a:lvl3pPr>
            <a:lvl4pPr>
              <a:defRPr sz="1050" b="1" i="0">
                <a:latin typeface="Georgia" panose="02040502050405020303" pitchFamily="18" charset="0"/>
              </a:defRPr>
            </a:lvl4pPr>
            <a:lvl5pPr>
              <a:defRPr sz="900" b="1" i="0">
                <a:latin typeface="Georgia" panose="02040502050405020303" pitchFamily="18" charset="0"/>
              </a:defRPr>
            </a:lvl5pPr>
          </a:lstStyle>
          <a:p>
            <a:pPr lvl="0"/>
            <a:r>
              <a:rPr lang="en-US"/>
              <a:t>Click to edit Master text styles</a:t>
            </a:r>
          </a:p>
        </p:txBody>
      </p:sp>
      <p:sp>
        <p:nvSpPr>
          <p:cNvPr id="2" name="Picture Placeholder 8">
            <a:extLst>
              <a:ext uri="{FF2B5EF4-FFF2-40B4-BE49-F238E27FC236}">
                <a16:creationId xmlns:a16="http://schemas.microsoft.com/office/drawing/2014/main" id="{F36714A4-D856-DCDA-7FB9-A5125396123F}"/>
              </a:ext>
            </a:extLst>
          </p:cNvPr>
          <p:cNvSpPr>
            <a:spLocks noGrp="1"/>
          </p:cNvSpPr>
          <p:nvPr>
            <p:ph type="pic" sz="quarter" idx="17"/>
          </p:nvPr>
        </p:nvSpPr>
        <p:spPr>
          <a:xfrm>
            <a:off x="538639" y="625002"/>
            <a:ext cx="2613636" cy="1251924"/>
          </a:xfrm>
        </p:spPr>
        <p:txBody>
          <a:bodyPr/>
          <a:lstStyle/>
          <a:p>
            <a:r>
              <a:rPr lang="en-US"/>
              <a:t>Click icon to add picture</a:t>
            </a:r>
          </a:p>
        </p:txBody>
      </p:sp>
      <p:sp>
        <p:nvSpPr>
          <p:cNvPr id="3" name="Picture Placeholder 8">
            <a:extLst>
              <a:ext uri="{FF2B5EF4-FFF2-40B4-BE49-F238E27FC236}">
                <a16:creationId xmlns:a16="http://schemas.microsoft.com/office/drawing/2014/main" id="{B6B45733-A4FF-7926-CA1E-B483B646B1AF}"/>
              </a:ext>
            </a:extLst>
          </p:cNvPr>
          <p:cNvSpPr>
            <a:spLocks noGrp="1"/>
          </p:cNvSpPr>
          <p:nvPr>
            <p:ph type="pic" sz="quarter" idx="25"/>
          </p:nvPr>
        </p:nvSpPr>
        <p:spPr>
          <a:xfrm>
            <a:off x="3293870" y="625002"/>
            <a:ext cx="2613636" cy="1251924"/>
          </a:xfrm>
        </p:spPr>
        <p:txBody>
          <a:bodyPr/>
          <a:lstStyle/>
          <a:p>
            <a:r>
              <a:rPr lang="en-US"/>
              <a:t>Click icon to add picture</a:t>
            </a:r>
          </a:p>
        </p:txBody>
      </p:sp>
      <p:sp>
        <p:nvSpPr>
          <p:cNvPr id="8" name="Picture Placeholder 8">
            <a:extLst>
              <a:ext uri="{FF2B5EF4-FFF2-40B4-BE49-F238E27FC236}">
                <a16:creationId xmlns:a16="http://schemas.microsoft.com/office/drawing/2014/main" id="{C001A7CD-E50C-766D-3292-A6A1A324DAAA}"/>
              </a:ext>
            </a:extLst>
          </p:cNvPr>
          <p:cNvSpPr>
            <a:spLocks noGrp="1"/>
          </p:cNvSpPr>
          <p:nvPr>
            <p:ph type="pic" sz="quarter" idx="26"/>
          </p:nvPr>
        </p:nvSpPr>
        <p:spPr>
          <a:xfrm>
            <a:off x="6025039" y="625002"/>
            <a:ext cx="2613636" cy="1251924"/>
          </a:xfrm>
        </p:spPr>
        <p:txBody>
          <a:bodyPr/>
          <a:lstStyle/>
          <a:p>
            <a:r>
              <a:rPr lang="en-US"/>
              <a:t>Click icon to add picture</a:t>
            </a:r>
          </a:p>
        </p:txBody>
      </p:sp>
      <p:sp>
        <p:nvSpPr>
          <p:cNvPr id="13" name="Text Placeholder 8">
            <a:extLst>
              <a:ext uri="{FF2B5EF4-FFF2-40B4-BE49-F238E27FC236}">
                <a16:creationId xmlns:a16="http://schemas.microsoft.com/office/drawing/2014/main" id="{8D0C2BF2-1646-97F7-D34D-6FF01693E3CC}"/>
              </a:ext>
            </a:extLst>
          </p:cNvPr>
          <p:cNvSpPr>
            <a:spLocks noGrp="1"/>
          </p:cNvSpPr>
          <p:nvPr>
            <p:ph type="body" sz="quarter" idx="13" hasCustomPrompt="1"/>
          </p:nvPr>
        </p:nvSpPr>
        <p:spPr>
          <a:xfrm>
            <a:off x="1819175" y="4764430"/>
            <a:ext cx="2583656" cy="191691"/>
          </a:xfrm>
        </p:spPr>
        <p:txBody>
          <a:bodyPr>
            <a:normAutofit/>
          </a:bodyPr>
          <a:lstStyle>
            <a:lvl1pPr marL="0" indent="0" algn="ctr">
              <a:buNone/>
              <a:defRPr sz="750"/>
            </a:lvl1pPr>
          </a:lstStyle>
          <a:p>
            <a:pPr lvl="0"/>
            <a:r>
              <a:rPr lang="en-US"/>
              <a:t>PRESENTATION TITLE</a:t>
            </a:r>
          </a:p>
        </p:txBody>
      </p:sp>
    </p:spTree>
    <p:extLst>
      <p:ext uri="{BB962C8B-B14F-4D97-AF65-F5344CB8AC3E}">
        <p14:creationId xmlns:p14="http://schemas.microsoft.com/office/powerpoint/2010/main" val="3130493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ransition Slide: Image">
    <p:spTree>
      <p:nvGrpSpPr>
        <p:cNvPr id="1" name=""/>
        <p:cNvGrpSpPr/>
        <p:nvPr/>
      </p:nvGrpSpPr>
      <p:grpSpPr>
        <a:xfrm>
          <a:off x="0" y="0"/>
          <a:ext cx="0" cy="0"/>
          <a:chOff x="0" y="0"/>
          <a:chExt cx="0" cy="0"/>
        </a:xfrm>
      </p:grpSpPr>
      <p:pic>
        <p:nvPicPr>
          <p:cNvPr id="4" name="Image 0" descr="Image 0">
            <a:extLst>
              <a:ext uri="{FF2B5EF4-FFF2-40B4-BE49-F238E27FC236}">
                <a16:creationId xmlns:a16="http://schemas.microsoft.com/office/drawing/2014/main" id="{307E2D1D-89A4-763E-C9BC-C9EB89A5BFE1}"/>
              </a:ext>
            </a:extLst>
          </p:cNvPr>
          <p:cNvPicPr>
            <a:picLocks noChangeAspect="1"/>
          </p:cNvPicPr>
          <p:nvPr userDrawn="1"/>
        </p:nvPicPr>
        <p:blipFill>
          <a:blip r:embed="rId2"/>
          <a:stretch>
            <a:fillRect/>
          </a:stretch>
        </p:blipFill>
        <p:spPr>
          <a:xfrm>
            <a:off x="6945193" y="1"/>
            <a:ext cx="2212523" cy="5149190"/>
          </a:xfrm>
          <a:prstGeom prst="rect">
            <a:avLst/>
          </a:prstGeom>
          <a:ln w="12700">
            <a:miter lim="400000"/>
          </a:ln>
        </p:spPr>
      </p:pic>
      <p:sp>
        <p:nvSpPr>
          <p:cNvPr id="5" name="Footer Placeholder 4">
            <a:extLst>
              <a:ext uri="{FF2B5EF4-FFF2-40B4-BE49-F238E27FC236}">
                <a16:creationId xmlns:a16="http://schemas.microsoft.com/office/drawing/2014/main" id="{1F6F70A3-25F7-DBFF-9E3D-41541AE6AF90}"/>
              </a:ext>
            </a:extLst>
          </p:cNvPr>
          <p:cNvSpPr>
            <a:spLocks noGrp="1"/>
          </p:cNvSpPr>
          <p:nvPr>
            <p:ph type="ftr" sz="quarter" idx="14"/>
          </p:nvPr>
        </p:nvSpPr>
        <p:spPr>
          <a:xfrm>
            <a:off x="1790299" y="4767450"/>
            <a:ext cx="2841561" cy="188671"/>
          </a:xfrm>
        </p:spPr>
        <p:txBody>
          <a:bodyPr/>
          <a:lstStyle>
            <a:lvl1pPr>
              <a:defRPr/>
            </a:lvl1pPr>
          </a:lstStyle>
          <a:p>
            <a:endParaRPr lang="en-US"/>
          </a:p>
        </p:txBody>
      </p:sp>
      <p:sp>
        <p:nvSpPr>
          <p:cNvPr id="2" name="Title 1">
            <a:extLst>
              <a:ext uri="{FF2B5EF4-FFF2-40B4-BE49-F238E27FC236}">
                <a16:creationId xmlns:a16="http://schemas.microsoft.com/office/drawing/2014/main" id="{50A7D9AA-2B7C-3508-3AE7-C6DFBBC73210}"/>
              </a:ext>
            </a:extLst>
          </p:cNvPr>
          <p:cNvSpPr>
            <a:spLocks noGrp="1"/>
          </p:cNvSpPr>
          <p:nvPr>
            <p:ph type="ctrTitle" hasCustomPrompt="1"/>
          </p:nvPr>
        </p:nvSpPr>
        <p:spPr>
          <a:xfrm>
            <a:off x="573712" y="829728"/>
            <a:ext cx="3998288" cy="2095053"/>
          </a:xfrm>
        </p:spPr>
        <p:txBody>
          <a:bodyPr anchor="b">
            <a:normAutofit/>
          </a:bodyPr>
          <a:lstStyle>
            <a:lvl1pPr algn="l">
              <a:defRPr sz="4050">
                <a:solidFill>
                  <a:schemeClr val="tx2"/>
                </a:solidFill>
              </a:defRPr>
            </a:lvl1pPr>
          </a:lstStyle>
          <a:p>
            <a:r>
              <a:rPr lang="en-US"/>
              <a:t>Transition Slide Section Header</a:t>
            </a:r>
          </a:p>
        </p:txBody>
      </p:sp>
      <p:sp>
        <p:nvSpPr>
          <p:cNvPr id="3" name="Subtitle 2">
            <a:extLst>
              <a:ext uri="{FF2B5EF4-FFF2-40B4-BE49-F238E27FC236}">
                <a16:creationId xmlns:a16="http://schemas.microsoft.com/office/drawing/2014/main" id="{0236B58D-5B34-562E-CBE7-26E95B414C1A}"/>
              </a:ext>
            </a:extLst>
          </p:cNvPr>
          <p:cNvSpPr>
            <a:spLocks noGrp="1"/>
          </p:cNvSpPr>
          <p:nvPr>
            <p:ph type="subTitle" idx="1" hasCustomPrompt="1"/>
          </p:nvPr>
        </p:nvSpPr>
        <p:spPr>
          <a:xfrm>
            <a:off x="573712" y="3046751"/>
            <a:ext cx="3998288" cy="1178819"/>
          </a:xfrm>
        </p:spPr>
        <p:txBody>
          <a:bodyPr>
            <a:normAutofit/>
          </a:bodyPr>
          <a:lstStyle>
            <a:lvl1pPr marL="0" indent="0" algn="l">
              <a:buNone/>
              <a:defRPr sz="1500"/>
            </a:lvl1pPr>
            <a:lvl2pPr marL="171416" indent="0" algn="ctr">
              <a:buNone/>
              <a:defRPr sz="750"/>
            </a:lvl2pPr>
            <a:lvl3pPr marL="342832" indent="0" algn="ctr">
              <a:buNone/>
              <a:defRPr sz="675"/>
            </a:lvl3pPr>
            <a:lvl4pPr marL="514247" indent="0" algn="ctr">
              <a:buNone/>
              <a:defRPr sz="600"/>
            </a:lvl4pPr>
            <a:lvl5pPr marL="685663" indent="0" algn="ctr">
              <a:buNone/>
              <a:defRPr sz="600"/>
            </a:lvl5pPr>
            <a:lvl6pPr marL="857078" indent="0" algn="ctr">
              <a:buNone/>
              <a:defRPr sz="600"/>
            </a:lvl6pPr>
            <a:lvl7pPr marL="1028495" indent="0" algn="ctr">
              <a:buNone/>
              <a:defRPr sz="600"/>
            </a:lvl7pPr>
            <a:lvl8pPr marL="1199910" indent="0" algn="ctr">
              <a:buNone/>
              <a:defRPr sz="600"/>
            </a:lvl8pPr>
            <a:lvl9pPr marL="1371326" indent="0" algn="ctr">
              <a:buNone/>
              <a:defRPr sz="600"/>
            </a:lvl9pPr>
          </a:lstStyle>
          <a:p>
            <a:r>
              <a:rPr lang="en-US"/>
              <a:t>Description goes here.</a:t>
            </a:r>
          </a:p>
        </p:txBody>
      </p:sp>
      <p:sp>
        <p:nvSpPr>
          <p:cNvPr id="6" name="Slide Number Placeholder 5">
            <a:extLst>
              <a:ext uri="{FF2B5EF4-FFF2-40B4-BE49-F238E27FC236}">
                <a16:creationId xmlns:a16="http://schemas.microsoft.com/office/drawing/2014/main" id="{69671021-D98B-A6CE-9E11-0CFFC8902F67}"/>
              </a:ext>
            </a:extLst>
          </p:cNvPr>
          <p:cNvSpPr>
            <a:spLocks noGrp="1"/>
          </p:cNvSpPr>
          <p:nvPr>
            <p:ph type="sldNum" sz="quarter" idx="12"/>
          </p:nvPr>
        </p:nvSpPr>
        <p:spPr/>
        <p:txBody>
          <a:bodyPr/>
          <a:lstStyle/>
          <a:p>
            <a:fld id="{00F096DA-7969-0749-9750-F7AD9493AF18}" type="slidenum">
              <a:rPr lang="en-US" smtClean="0"/>
              <a:t>‹#›</a:t>
            </a:fld>
            <a:endParaRPr lang="en-US"/>
          </a:p>
        </p:txBody>
      </p:sp>
      <p:sp>
        <p:nvSpPr>
          <p:cNvPr id="9" name="Picture Placeholder 8">
            <a:extLst>
              <a:ext uri="{FF2B5EF4-FFF2-40B4-BE49-F238E27FC236}">
                <a16:creationId xmlns:a16="http://schemas.microsoft.com/office/drawing/2014/main" id="{5080D16C-E03B-3A80-9B5C-F46FAEBEE202}"/>
              </a:ext>
            </a:extLst>
          </p:cNvPr>
          <p:cNvSpPr>
            <a:spLocks noGrp="1"/>
          </p:cNvSpPr>
          <p:nvPr>
            <p:ph type="pic" sz="quarter" idx="13"/>
          </p:nvPr>
        </p:nvSpPr>
        <p:spPr>
          <a:xfrm>
            <a:off x="5216129" y="117089"/>
            <a:ext cx="3811190" cy="4919919"/>
          </a:xfrm>
        </p:spPr>
        <p:txBody>
          <a:bodyPr/>
          <a:lstStyle/>
          <a:p>
            <a:r>
              <a:rPr lang="en-US"/>
              <a:t>Click icon to add picture</a:t>
            </a:r>
          </a:p>
        </p:txBody>
      </p:sp>
    </p:spTree>
    <p:extLst>
      <p:ext uri="{BB962C8B-B14F-4D97-AF65-F5344CB8AC3E}">
        <p14:creationId xmlns:p14="http://schemas.microsoft.com/office/powerpoint/2010/main" val="23093685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ers with Image Coll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B874E0A-ACC9-AD9C-2668-32E01E730D48}"/>
              </a:ext>
            </a:extLst>
          </p:cNvPr>
          <p:cNvSpPr>
            <a:spLocks noGrp="1"/>
          </p:cNvSpPr>
          <p:nvPr>
            <p:ph type="ftr" sz="quarter" idx="11"/>
          </p:nvPr>
        </p:nvSpPr>
        <p:spPr>
          <a:xfrm>
            <a:off x="571497" y="250610"/>
            <a:ext cx="3359650" cy="191779"/>
          </a:xfrm>
          <a:prstGeom prst="rect">
            <a:avLst/>
          </a:prstGeom>
        </p:spPr>
        <p:txBody>
          <a:bodyPr/>
          <a:lstStyle>
            <a:lvl1pPr algn="l">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69671021-D98B-A6CE-9E11-0CFFC8902F67}"/>
              </a:ext>
            </a:extLst>
          </p:cNvPr>
          <p:cNvSpPr>
            <a:spLocks noGrp="1"/>
          </p:cNvSpPr>
          <p:nvPr>
            <p:ph type="sldNum" sz="quarter" idx="12"/>
          </p:nvPr>
        </p:nvSpPr>
        <p:spPr/>
        <p:txBody>
          <a:bodyPr/>
          <a:lstStyle/>
          <a:p>
            <a:fld id="{00F096DA-7969-0749-9750-F7AD9493AF18}" type="slidenum">
              <a:rPr lang="en-US" smtClean="0"/>
              <a:t>‹#›</a:t>
            </a:fld>
            <a:endParaRPr lang="en-US"/>
          </a:p>
        </p:txBody>
      </p:sp>
      <p:sp>
        <p:nvSpPr>
          <p:cNvPr id="11" name="Title 1">
            <a:extLst>
              <a:ext uri="{FF2B5EF4-FFF2-40B4-BE49-F238E27FC236}">
                <a16:creationId xmlns:a16="http://schemas.microsoft.com/office/drawing/2014/main" id="{135C4C24-5282-CFDA-7A2B-DB3B1D8415BE}"/>
              </a:ext>
            </a:extLst>
          </p:cNvPr>
          <p:cNvSpPr>
            <a:spLocks noGrp="1"/>
          </p:cNvSpPr>
          <p:nvPr>
            <p:ph type="ctrTitle" hasCustomPrompt="1"/>
          </p:nvPr>
        </p:nvSpPr>
        <p:spPr>
          <a:xfrm>
            <a:off x="573712" y="581191"/>
            <a:ext cx="3998288" cy="659300"/>
          </a:xfrm>
        </p:spPr>
        <p:txBody>
          <a:bodyPr anchor="t">
            <a:noAutofit/>
          </a:bodyPr>
          <a:lstStyle>
            <a:lvl1pPr algn="l">
              <a:defRPr sz="2400"/>
            </a:lvl1pPr>
          </a:lstStyle>
          <a:p>
            <a:r>
              <a:rPr lang="en-US"/>
              <a:t>Header Text Goes Here</a:t>
            </a:r>
          </a:p>
        </p:txBody>
      </p:sp>
      <p:sp>
        <p:nvSpPr>
          <p:cNvPr id="12" name="Picture Placeholder 8">
            <a:extLst>
              <a:ext uri="{FF2B5EF4-FFF2-40B4-BE49-F238E27FC236}">
                <a16:creationId xmlns:a16="http://schemas.microsoft.com/office/drawing/2014/main" id="{E5172A1C-4C92-7C25-5AD5-E7CD2D108F45}"/>
              </a:ext>
            </a:extLst>
          </p:cNvPr>
          <p:cNvSpPr>
            <a:spLocks noGrp="1"/>
          </p:cNvSpPr>
          <p:nvPr>
            <p:ph type="pic" sz="quarter" idx="13"/>
          </p:nvPr>
        </p:nvSpPr>
        <p:spPr>
          <a:xfrm>
            <a:off x="4939014" y="496971"/>
            <a:ext cx="1762576" cy="1860320"/>
          </a:xfrm>
        </p:spPr>
        <p:txBody>
          <a:bodyPr/>
          <a:lstStyle/>
          <a:p>
            <a:r>
              <a:rPr lang="en-US"/>
              <a:t>Click icon to add picture</a:t>
            </a:r>
          </a:p>
        </p:txBody>
      </p:sp>
      <p:sp>
        <p:nvSpPr>
          <p:cNvPr id="13" name="Content Placeholder 2">
            <a:extLst>
              <a:ext uri="{FF2B5EF4-FFF2-40B4-BE49-F238E27FC236}">
                <a16:creationId xmlns:a16="http://schemas.microsoft.com/office/drawing/2014/main" id="{AC1F6185-7901-16C2-7991-B83C78C243F1}"/>
              </a:ext>
            </a:extLst>
          </p:cNvPr>
          <p:cNvSpPr>
            <a:spLocks noGrp="1"/>
          </p:cNvSpPr>
          <p:nvPr>
            <p:ph sz="half" idx="18"/>
          </p:nvPr>
        </p:nvSpPr>
        <p:spPr>
          <a:xfrm>
            <a:off x="557098" y="1664171"/>
            <a:ext cx="4014902" cy="517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8">
            <a:extLst>
              <a:ext uri="{FF2B5EF4-FFF2-40B4-BE49-F238E27FC236}">
                <a16:creationId xmlns:a16="http://schemas.microsoft.com/office/drawing/2014/main" id="{68ACE340-0E9D-2E33-72A3-AFD0062A3089}"/>
              </a:ext>
            </a:extLst>
          </p:cNvPr>
          <p:cNvSpPr>
            <a:spLocks noGrp="1"/>
          </p:cNvSpPr>
          <p:nvPr>
            <p:ph type="pic" sz="quarter" idx="19"/>
          </p:nvPr>
        </p:nvSpPr>
        <p:spPr>
          <a:xfrm>
            <a:off x="6835292" y="496971"/>
            <a:ext cx="1762576" cy="1860320"/>
          </a:xfrm>
        </p:spPr>
        <p:txBody>
          <a:bodyPr/>
          <a:lstStyle/>
          <a:p>
            <a:r>
              <a:rPr lang="en-US"/>
              <a:t>Click icon to add picture</a:t>
            </a:r>
          </a:p>
        </p:txBody>
      </p:sp>
      <p:sp>
        <p:nvSpPr>
          <p:cNvPr id="15" name="Picture Placeholder 8">
            <a:extLst>
              <a:ext uri="{FF2B5EF4-FFF2-40B4-BE49-F238E27FC236}">
                <a16:creationId xmlns:a16="http://schemas.microsoft.com/office/drawing/2014/main" id="{49006E11-360A-E3C7-ABBD-C6D5D0AF584C}"/>
              </a:ext>
            </a:extLst>
          </p:cNvPr>
          <p:cNvSpPr>
            <a:spLocks noGrp="1"/>
          </p:cNvSpPr>
          <p:nvPr>
            <p:ph type="pic" sz="quarter" idx="20"/>
          </p:nvPr>
        </p:nvSpPr>
        <p:spPr>
          <a:xfrm>
            <a:off x="6835292" y="2482180"/>
            <a:ext cx="1762576" cy="1860320"/>
          </a:xfrm>
        </p:spPr>
        <p:txBody>
          <a:bodyPr/>
          <a:lstStyle/>
          <a:p>
            <a:r>
              <a:rPr lang="en-US"/>
              <a:t>Click icon to add picture</a:t>
            </a:r>
          </a:p>
        </p:txBody>
      </p:sp>
      <p:sp>
        <p:nvSpPr>
          <p:cNvPr id="16" name="Picture Placeholder 8">
            <a:extLst>
              <a:ext uri="{FF2B5EF4-FFF2-40B4-BE49-F238E27FC236}">
                <a16:creationId xmlns:a16="http://schemas.microsoft.com/office/drawing/2014/main" id="{0833C7FE-A016-7AB9-0C50-2E40FD433D2C}"/>
              </a:ext>
            </a:extLst>
          </p:cNvPr>
          <p:cNvSpPr>
            <a:spLocks noGrp="1"/>
          </p:cNvSpPr>
          <p:nvPr>
            <p:ph type="pic" sz="quarter" idx="21"/>
          </p:nvPr>
        </p:nvSpPr>
        <p:spPr>
          <a:xfrm>
            <a:off x="4939014" y="2482180"/>
            <a:ext cx="1762576" cy="1860320"/>
          </a:xfrm>
        </p:spPr>
        <p:txBody>
          <a:bodyPr/>
          <a:lstStyle/>
          <a:p>
            <a:r>
              <a:rPr lang="en-US"/>
              <a:t>Click icon to add picture</a:t>
            </a:r>
          </a:p>
        </p:txBody>
      </p:sp>
      <p:sp>
        <p:nvSpPr>
          <p:cNvPr id="17" name="Content Placeholder 2">
            <a:extLst>
              <a:ext uri="{FF2B5EF4-FFF2-40B4-BE49-F238E27FC236}">
                <a16:creationId xmlns:a16="http://schemas.microsoft.com/office/drawing/2014/main" id="{208DB604-46F8-893C-592D-442EBE598F5C}"/>
              </a:ext>
            </a:extLst>
          </p:cNvPr>
          <p:cNvSpPr>
            <a:spLocks noGrp="1"/>
          </p:cNvSpPr>
          <p:nvPr>
            <p:ph sz="half" idx="22" hasCustomPrompt="1"/>
          </p:nvPr>
        </p:nvSpPr>
        <p:spPr>
          <a:xfrm>
            <a:off x="557098" y="1346301"/>
            <a:ext cx="4014902" cy="315845"/>
          </a:xfrm>
        </p:spPr>
        <p:txBody>
          <a:bodyPr/>
          <a:lstStyle>
            <a:lvl1pPr marL="0" indent="0">
              <a:buNone/>
              <a:defRPr b="1" i="0">
                <a:latin typeface="Georgia" panose="02040502050405020303" pitchFamily="18" charset="0"/>
              </a:defRPr>
            </a:lvl1pPr>
            <a:lvl2pPr>
              <a:defRPr b="0" i="0">
                <a:latin typeface="Georgia" panose="02040502050405020303" pitchFamily="18" charset="0"/>
              </a:defRPr>
            </a:lvl2pPr>
            <a:lvl3pPr>
              <a:defRPr b="0" i="0">
                <a:latin typeface="Georgia" panose="02040502050405020303" pitchFamily="18" charset="0"/>
              </a:defRPr>
            </a:lvl3pPr>
            <a:lvl4pPr>
              <a:defRPr b="0" i="0">
                <a:latin typeface="Georgia" panose="02040502050405020303" pitchFamily="18" charset="0"/>
              </a:defRPr>
            </a:lvl4pPr>
            <a:lvl5pPr>
              <a:defRPr b="0" i="0">
                <a:latin typeface="Georgia" panose="02040502050405020303" pitchFamily="18" charset="0"/>
              </a:defRPr>
            </a:lvl5pPr>
          </a:lstStyle>
          <a:p>
            <a:pPr lvl="0"/>
            <a:r>
              <a:rPr lang="en-US"/>
              <a:t>Point #1</a:t>
            </a:r>
          </a:p>
        </p:txBody>
      </p:sp>
      <p:sp>
        <p:nvSpPr>
          <p:cNvPr id="18" name="Content Placeholder 2">
            <a:extLst>
              <a:ext uri="{FF2B5EF4-FFF2-40B4-BE49-F238E27FC236}">
                <a16:creationId xmlns:a16="http://schemas.microsoft.com/office/drawing/2014/main" id="{FFB93749-1314-0F76-60B6-11B91F50CA6D}"/>
              </a:ext>
            </a:extLst>
          </p:cNvPr>
          <p:cNvSpPr>
            <a:spLocks noGrp="1"/>
          </p:cNvSpPr>
          <p:nvPr>
            <p:ph sz="half" idx="23"/>
          </p:nvPr>
        </p:nvSpPr>
        <p:spPr>
          <a:xfrm>
            <a:off x="557098" y="2746174"/>
            <a:ext cx="4014902" cy="517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771BA217-717F-BF45-7BBC-E8E58A6B9808}"/>
              </a:ext>
            </a:extLst>
          </p:cNvPr>
          <p:cNvSpPr>
            <a:spLocks noGrp="1"/>
          </p:cNvSpPr>
          <p:nvPr>
            <p:ph sz="half" idx="24" hasCustomPrompt="1"/>
          </p:nvPr>
        </p:nvSpPr>
        <p:spPr>
          <a:xfrm>
            <a:off x="557098" y="2425612"/>
            <a:ext cx="4014902" cy="315845"/>
          </a:xfrm>
        </p:spPr>
        <p:txBody>
          <a:bodyPr/>
          <a:lstStyle>
            <a:lvl1pPr marL="0" indent="0">
              <a:buNone/>
              <a:defRPr b="1" i="0">
                <a:latin typeface="Georgia" panose="02040502050405020303" pitchFamily="18" charset="0"/>
              </a:defRPr>
            </a:lvl1pPr>
            <a:lvl2pPr>
              <a:defRPr b="0" i="0">
                <a:latin typeface="Georgia" panose="02040502050405020303" pitchFamily="18" charset="0"/>
              </a:defRPr>
            </a:lvl2pPr>
            <a:lvl3pPr>
              <a:defRPr b="0" i="0">
                <a:latin typeface="Georgia" panose="02040502050405020303" pitchFamily="18" charset="0"/>
              </a:defRPr>
            </a:lvl3pPr>
            <a:lvl4pPr>
              <a:defRPr b="0" i="0">
                <a:latin typeface="Georgia" panose="02040502050405020303" pitchFamily="18" charset="0"/>
              </a:defRPr>
            </a:lvl4pPr>
            <a:lvl5pPr>
              <a:defRPr b="0" i="0">
                <a:latin typeface="Georgia" panose="02040502050405020303" pitchFamily="18" charset="0"/>
              </a:defRPr>
            </a:lvl5pPr>
          </a:lstStyle>
          <a:p>
            <a:pPr lvl="0"/>
            <a:r>
              <a:rPr lang="en-US"/>
              <a:t>Point #2</a:t>
            </a:r>
          </a:p>
        </p:txBody>
      </p:sp>
      <p:sp>
        <p:nvSpPr>
          <p:cNvPr id="20" name="Content Placeholder 2">
            <a:extLst>
              <a:ext uri="{FF2B5EF4-FFF2-40B4-BE49-F238E27FC236}">
                <a16:creationId xmlns:a16="http://schemas.microsoft.com/office/drawing/2014/main" id="{69E104E9-88B3-C49E-EAAD-5BF80426F205}"/>
              </a:ext>
            </a:extLst>
          </p:cNvPr>
          <p:cNvSpPr>
            <a:spLocks noGrp="1"/>
          </p:cNvSpPr>
          <p:nvPr>
            <p:ph sz="half" idx="25"/>
          </p:nvPr>
        </p:nvSpPr>
        <p:spPr>
          <a:xfrm>
            <a:off x="557098" y="3853951"/>
            <a:ext cx="4014902" cy="517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89DF3BA9-5408-3B71-49BD-EDD5106855F3}"/>
              </a:ext>
            </a:extLst>
          </p:cNvPr>
          <p:cNvSpPr>
            <a:spLocks noGrp="1"/>
          </p:cNvSpPr>
          <p:nvPr>
            <p:ph sz="half" idx="26" hasCustomPrompt="1"/>
          </p:nvPr>
        </p:nvSpPr>
        <p:spPr>
          <a:xfrm>
            <a:off x="557098" y="3507614"/>
            <a:ext cx="4014902" cy="315845"/>
          </a:xfrm>
        </p:spPr>
        <p:txBody>
          <a:bodyPr/>
          <a:lstStyle>
            <a:lvl1pPr marL="0" indent="0">
              <a:buNone/>
              <a:defRPr b="1" i="0">
                <a:latin typeface="Georgia" panose="02040502050405020303" pitchFamily="18" charset="0"/>
              </a:defRPr>
            </a:lvl1pPr>
            <a:lvl2pPr>
              <a:defRPr b="0" i="0">
                <a:latin typeface="Georgia" panose="02040502050405020303" pitchFamily="18" charset="0"/>
              </a:defRPr>
            </a:lvl2pPr>
            <a:lvl3pPr>
              <a:defRPr b="0" i="0">
                <a:latin typeface="Georgia" panose="02040502050405020303" pitchFamily="18" charset="0"/>
              </a:defRPr>
            </a:lvl3pPr>
            <a:lvl4pPr>
              <a:defRPr b="0" i="0">
                <a:latin typeface="Georgia" panose="02040502050405020303" pitchFamily="18" charset="0"/>
              </a:defRPr>
            </a:lvl4pPr>
            <a:lvl5pPr>
              <a:defRPr b="0" i="0">
                <a:latin typeface="Georgia" panose="02040502050405020303" pitchFamily="18" charset="0"/>
              </a:defRPr>
            </a:lvl5pPr>
          </a:lstStyle>
          <a:p>
            <a:pPr lvl="0"/>
            <a:r>
              <a:rPr lang="en-US"/>
              <a:t>Point #3</a:t>
            </a:r>
          </a:p>
        </p:txBody>
      </p:sp>
      <p:sp>
        <p:nvSpPr>
          <p:cNvPr id="2" name="Text Placeholder 8">
            <a:extLst>
              <a:ext uri="{FF2B5EF4-FFF2-40B4-BE49-F238E27FC236}">
                <a16:creationId xmlns:a16="http://schemas.microsoft.com/office/drawing/2014/main" id="{88A78400-BAAB-CEC9-5170-FE068D9B8A06}"/>
              </a:ext>
            </a:extLst>
          </p:cNvPr>
          <p:cNvSpPr>
            <a:spLocks noGrp="1"/>
          </p:cNvSpPr>
          <p:nvPr>
            <p:ph type="body" sz="quarter" idx="27" hasCustomPrompt="1"/>
          </p:nvPr>
        </p:nvSpPr>
        <p:spPr>
          <a:xfrm>
            <a:off x="1819175" y="4764430"/>
            <a:ext cx="2583656" cy="191691"/>
          </a:xfrm>
        </p:spPr>
        <p:txBody>
          <a:bodyPr>
            <a:normAutofit/>
          </a:bodyPr>
          <a:lstStyle>
            <a:lvl1pPr marL="0" indent="0" algn="ctr">
              <a:buNone/>
              <a:defRPr sz="750"/>
            </a:lvl1pPr>
          </a:lstStyle>
          <a:p>
            <a:pPr lvl="0"/>
            <a:r>
              <a:rPr lang="en-US"/>
              <a:t>PRESENTATION TITLE</a:t>
            </a:r>
          </a:p>
        </p:txBody>
      </p:sp>
    </p:spTree>
    <p:extLst>
      <p:ext uri="{BB962C8B-B14F-4D97-AF65-F5344CB8AC3E}">
        <p14:creationId xmlns:p14="http://schemas.microsoft.com/office/powerpoint/2010/main" val="22751914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D57619-DF4C-7E41-9E14-4ADABE7244E0}"/>
              </a:ext>
            </a:extLst>
          </p:cNvPr>
          <p:cNvSpPr>
            <a:spLocks noGrp="1"/>
          </p:cNvSpPr>
          <p:nvPr>
            <p:ph type="ctrTitle" hasCustomPrompt="1"/>
          </p:nvPr>
        </p:nvSpPr>
        <p:spPr>
          <a:xfrm>
            <a:off x="573712" y="829728"/>
            <a:ext cx="3998288" cy="2095053"/>
          </a:xfrm>
        </p:spPr>
        <p:txBody>
          <a:bodyPr anchor="b">
            <a:normAutofit/>
          </a:bodyPr>
          <a:lstStyle>
            <a:lvl1pPr algn="l">
              <a:defRPr sz="4050">
                <a:solidFill>
                  <a:schemeClr val="tx1"/>
                </a:solidFill>
              </a:defRPr>
            </a:lvl1pPr>
          </a:lstStyle>
          <a:p>
            <a:r>
              <a:rPr lang="en-US"/>
              <a:t>Transition Slide Section Header</a:t>
            </a:r>
          </a:p>
        </p:txBody>
      </p:sp>
      <p:sp>
        <p:nvSpPr>
          <p:cNvPr id="9" name="Subtitle 2">
            <a:extLst>
              <a:ext uri="{FF2B5EF4-FFF2-40B4-BE49-F238E27FC236}">
                <a16:creationId xmlns:a16="http://schemas.microsoft.com/office/drawing/2014/main" id="{26A3CE1B-0F4E-FC48-ABA8-25089F66EFCD}"/>
              </a:ext>
            </a:extLst>
          </p:cNvPr>
          <p:cNvSpPr>
            <a:spLocks noGrp="1"/>
          </p:cNvSpPr>
          <p:nvPr>
            <p:ph type="subTitle" idx="1"/>
          </p:nvPr>
        </p:nvSpPr>
        <p:spPr>
          <a:xfrm>
            <a:off x="573712" y="3046751"/>
            <a:ext cx="3998288" cy="1178819"/>
          </a:xfrm>
        </p:spPr>
        <p:txBody>
          <a:bodyPr>
            <a:normAutofit/>
          </a:bodyPr>
          <a:lstStyle>
            <a:lvl1pPr marL="0" indent="0" algn="l">
              <a:buNone/>
              <a:defRPr sz="1500">
                <a:solidFill>
                  <a:schemeClr val="tx1"/>
                </a:solidFill>
              </a:defRPr>
            </a:lvl1pPr>
            <a:lvl2pPr marL="171416" indent="0" algn="ctr">
              <a:buNone/>
              <a:defRPr sz="750"/>
            </a:lvl2pPr>
            <a:lvl3pPr marL="342832" indent="0" algn="ctr">
              <a:buNone/>
              <a:defRPr sz="675"/>
            </a:lvl3pPr>
            <a:lvl4pPr marL="514247" indent="0" algn="ctr">
              <a:buNone/>
              <a:defRPr sz="600"/>
            </a:lvl4pPr>
            <a:lvl5pPr marL="685663" indent="0" algn="ctr">
              <a:buNone/>
              <a:defRPr sz="600"/>
            </a:lvl5pPr>
            <a:lvl6pPr marL="857078" indent="0" algn="ctr">
              <a:buNone/>
              <a:defRPr sz="600"/>
            </a:lvl6pPr>
            <a:lvl7pPr marL="1028495" indent="0" algn="ctr">
              <a:buNone/>
              <a:defRPr sz="600"/>
            </a:lvl7pPr>
            <a:lvl8pPr marL="1199910" indent="0" algn="ctr">
              <a:buNone/>
              <a:defRPr sz="600"/>
            </a:lvl8pPr>
            <a:lvl9pPr marL="1371326" indent="0" algn="ctr">
              <a:buNone/>
              <a:defRPr sz="600"/>
            </a:lvl9pPr>
          </a:lstStyle>
          <a:p>
            <a:r>
              <a:rPr lang="en-US"/>
              <a:t>Click to edit Master subtitle style</a:t>
            </a:r>
          </a:p>
        </p:txBody>
      </p:sp>
      <p:sp>
        <p:nvSpPr>
          <p:cNvPr id="10" name="Slide Number Placeholder 5">
            <a:extLst>
              <a:ext uri="{FF2B5EF4-FFF2-40B4-BE49-F238E27FC236}">
                <a16:creationId xmlns:a16="http://schemas.microsoft.com/office/drawing/2014/main" id="{D5C42872-6AB9-3945-80D8-F7A6FE6D50F4}"/>
              </a:ext>
            </a:extLst>
          </p:cNvPr>
          <p:cNvSpPr>
            <a:spLocks noGrp="1"/>
          </p:cNvSpPr>
          <p:nvPr>
            <p:ph type="sldNum" sz="quarter" idx="12"/>
          </p:nvPr>
        </p:nvSpPr>
        <p:spPr>
          <a:xfrm>
            <a:off x="8437652" y="4764342"/>
            <a:ext cx="430125" cy="191779"/>
          </a:xfrm>
        </p:spPr>
        <p:txBody>
          <a:bodyPr/>
          <a:lstStyle>
            <a:lvl1pPr>
              <a:defRPr>
                <a:solidFill>
                  <a:schemeClr val="tx1"/>
                </a:solidFill>
              </a:defRPr>
            </a:lvl1pPr>
          </a:lstStyle>
          <a:p>
            <a:fld id="{00F096DA-7969-0749-9750-F7AD9493AF18}" type="slidenum">
              <a:rPr lang="en-US" smtClean="0"/>
              <a:pPr/>
              <a:t>‹#›</a:t>
            </a:fld>
            <a:endParaRPr lang="en-US"/>
          </a:p>
        </p:txBody>
      </p:sp>
      <p:sp>
        <p:nvSpPr>
          <p:cNvPr id="11" name="Picture Placeholder 8">
            <a:extLst>
              <a:ext uri="{FF2B5EF4-FFF2-40B4-BE49-F238E27FC236}">
                <a16:creationId xmlns:a16="http://schemas.microsoft.com/office/drawing/2014/main" id="{5674A704-C4DC-F14B-9CC6-A3FA4C2E6936}"/>
              </a:ext>
            </a:extLst>
          </p:cNvPr>
          <p:cNvSpPr>
            <a:spLocks noGrp="1"/>
          </p:cNvSpPr>
          <p:nvPr>
            <p:ph type="pic" sz="quarter" idx="13"/>
          </p:nvPr>
        </p:nvSpPr>
        <p:spPr>
          <a:xfrm>
            <a:off x="5216129" y="117089"/>
            <a:ext cx="3811190" cy="4919919"/>
          </a:xfrm>
        </p:spPr>
        <p:txBody>
          <a:bodyPr/>
          <a:lstStyle>
            <a:lvl1pPr>
              <a:defRPr>
                <a:solidFill>
                  <a:schemeClr val="tx1"/>
                </a:solidFill>
              </a:defRPr>
            </a:lvl1pPr>
          </a:lstStyle>
          <a:p>
            <a:endParaRPr lang="en-US"/>
          </a:p>
        </p:txBody>
      </p:sp>
      <p:sp>
        <p:nvSpPr>
          <p:cNvPr id="12" name="Text Placeholder 7">
            <a:extLst>
              <a:ext uri="{FF2B5EF4-FFF2-40B4-BE49-F238E27FC236}">
                <a16:creationId xmlns:a16="http://schemas.microsoft.com/office/drawing/2014/main" id="{BAB61F4A-13E1-DF4D-B7A2-BCCA47726F20}"/>
              </a:ext>
            </a:extLst>
          </p:cNvPr>
          <p:cNvSpPr>
            <a:spLocks noGrp="1"/>
          </p:cNvSpPr>
          <p:nvPr>
            <p:ph type="body" sz="quarter" idx="14" hasCustomPrompt="1"/>
          </p:nvPr>
        </p:nvSpPr>
        <p:spPr>
          <a:xfrm>
            <a:off x="1987293" y="4791569"/>
            <a:ext cx="2584707" cy="164552"/>
          </a:xfrm>
        </p:spPr>
        <p:txBody>
          <a:bodyPr>
            <a:normAutofit/>
          </a:bodyPr>
          <a:lstStyle>
            <a:lvl1pPr marL="0" indent="0" algn="ctr">
              <a:buNone/>
              <a:defRPr sz="750">
                <a:solidFill>
                  <a:schemeClr val="tx1"/>
                </a:solidFill>
              </a:defRPr>
            </a:lvl1pPr>
            <a:lvl2pPr marL="171416" indent="0">
              <a:buNone/>
              <a:defRPr>
                <a:solidFill>
                  <a:srgbClr val="FFFFFF"/>
                </a:solidFill>
              </a:defRPr>
            </a:lvl2pPr>
            <a:lvl3pPr marL="342832" indent="0">
              <a:buNone/>
              <a:defRPr>
                <a:solidFill>
                  <a:srgbClr val="FFFFFF"/>
                </a:solidFill>
              </a:defRPr>
            </a:lvl3pPr>
            <a:lvl4pPr marL="514247" indent="0">
              <a:buNone/>
              <a:defRPr>
                <a:solidFill>
                  <a:srgbClr val="FFFFFF"/>
                </a:solidFill>
              </a:defRPr>
            </a:lvl4pPr>
            <a:lvl5pPr marL="685663" indent="0">
              <a:buNone/>
              <a:defRPr>
                <a:solidFill>
                  <a:srgbClr val="FFFFFF"/>
                </a:solidFill>
              </a:defRPr>
            </a:lvl5pPr>
          </a:lstStyle>
          <a:p>
            <a:pPr lvl="0"/>
            <a:r>
              <a:rPr lang="en-US"/>
              <a:t>PRESENTATION TITLE</a:t>
            </a:r>
          </a:p>
        </p:txBody>
      </p:sp>
      <p:pic>
        <p:nvPicPr>
          <p:cNvPr id="13" name="Image 0" descr="Image 0">
            <a:extLst>
              <a:ext uri="{FF2B5EF4-FFF2-40B4-BE49-F238E27FC236}">
                <a16:creationId xmlns:a16="http://schemas.microsoft.com/office/drawing/2014/main" id="{E2C49588-DEAF-1246-81BD-9717E63C4982}"/>
              </a:ext>
            </a:extLst>
          </p:cNvPr>
          <p:cNvPicPr>
            <a:picLocks noChangeAspect="1"/>
          </p:cNvPicPr>
          <p:nvPr userDrawn="1"/>
        </p:nvPicPr>
        <p:blipFill>
          <a:blip r:embed="rId2"/>
          <a:stretch>
            <a:fillRect/>
          </a:stretch>
        </p:blipFill>
        <p:spPr>
          <a:xfrm>
            <a:off x="276225" y="4776788"/>
            <a:ext cx="385975" cy="137938"/>
          </a:xfrm>
          <a:prstGeom prst="rect">
            <a:avLst/>
          </a:prstGeom>
          <a:ln w="12700">
            <a:miter lim="400000"/>
          </a:ln>
        </p:spPr>
      </p:pic>
    </p:spTree>
    <p:extLst>
      <p:ext uri="{BB962C8B-B14F-4D97-AF65-F5344CB8AC3E}">
        <p14:creationId xmlns:p14="http://schemas.microsoft.com/office/powerpoint/2010/main" val="143798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a:off x="8434388" y="4705350"/>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chemeClr val="bg1"/>
                </a:solidFill>
              </a:rPr>
              <a:pPr eaLnBrk="1" hangingPunct="1">
                <a:defRPr/>
              </a:pPr>
              <a:t>‹#›</a:t>
            </a:fld>
            <a:endParaRPr lang="en-US" sz="1100">
              <a:solidFill>
                <a:schemeClr val="bg1"/>
              </a:solidFill>
            </a:endParaRPr>
          </a:p>
        </p:txBody>
      </p:sp>
      <p:sp>
        <p:nvSpPr>
          <p:cNvPr id="2" name="Title 1"/>
          <p:cNvSpPr>
            <a:spLocks noGrp="1"/>
          </p:cNvSpPr>
          <p:nvPr>
            <p:ph type="title"/>
          </p:nvPr>
        </p:nvSpPr>
        <p:spPr>
          <a:xfrm>
            <a:off x="381000" y="228600"/>
            <a:ext cx="8229600" cy="857250"/>
          </a:xfrm>
          <a:ln>
            <a:noFill/>
          </a:ln>
        </p:spPr>
        <p:txBody>
          <a:bodyPr/>
          <a:lstStyle>
            <a:lvl1pPr algn="l">
              <a:defRPr sz="3200" b="1" i="0" kern="1800" spc="0" baseline="0">
                <a:solidFill>
                  <a:srgbClr val="1A134C"/>
                </a:solidFill>
                <a:latin typeface="Arial"/>
              </a:defRPr>
            </a:lvl1pPr>
          </a:lstStyle>
          <a:p>
            <a:r>
              <a:rPr lang="en-US"/>
              <a:t>Click to edit Master title style</a:t>
            </a:r>
          </a:p>
        </p:txBody>
      </p:sp>
      <p:sp>
        <p:nvSpPr>
          <p:cNvPr id="3" name="Content Placeholder 2"/>
          <p:cNvSpPr>
            <a:spLocks noGrp="1"/>
          </p:cNvSpPr>
          <p:nvPr>
            <p:ph idx="1"/>
          </p:nvPr>
        </p:nvSpPr>
        <p:spPr>
          <a:xfrm>
            <a:off x="457200" y="1028700"/>
            <a:ext cx="8229600" cy="3143250"/>
          </a:xfrm>
        </p:spPr>
        <p:txBody>
          <a:bodyPr/>
          <a:lstStyle>
            <a:lvl1pPr>
              <a:defRPr sz="2100" b="0" i="0" baseline="0">
                <a:solidFill>
                  <a:srgbClr val="08459A"/>
                </a:solidFill>
                <a:latin typeface="CentSchbook BT Roman"/>
              </a:defRPr>
            </a:lvl1pPr>
            <a:lvl2pPr>
              <a:buFont typeface="Wingdings" charset="2"/>
              <a:buChar char="§"/>
              <a:defRPr sz="1900" b="0" i="0">
                <a:solidFill>
                  <a:srgbClr val="08459A"/>
                </a:solidFill>
                <a:latin typeface="CentSchbook BT Roman"/>
              </a:defRPr>
            </a:lvl2pPr>
            <a:lvl3pPr>
              <a:defRPr sz="1700">
                <a:solidFill>
                  <a:srgbClr val="08459A"/>
                </a:solidFill>
                <a:latin typeface="CentSchbook BT Roman"/>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03700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_Title Slide Liberty in Blue">
    <p:bg>
      <p:bgPr>
        <a:solidFill>
          <a:srgbClr val="08459A"/>
        </a:solidFill>
        <a:effectLst/>
      </p:bgPr>
    </p:bg>
    <p:spTree>
      <p:nvGrpSpPr>
        <p:cNvPr id="1" name=""/>
        <p:cNvGrpSpPr/>
        <p:nvPr/>
      </p:nvGrpSpPr>
      <p:grpSpPr>
        <a:xfrm>
          <a:off x="0" y="0"/>
          <a:ext cx="0" cy="0"/>
          <a:chOff x="0" y="0"/>
          <a:chExt cx="0" cy="0"/>
        </a:xfrm>
      </p:grpSpPr>
      <p:sp>
        <p:nvSpPr>
          <p:cNvPr id="139" name="Shape 1"/>
          <p:cNvSpPr/>
          <p:nvPr/>
        </p:nvSpPr>
        <p:spPr>
          <a:xfrm rot="10800000">
            <a:off x="8015248" y="114621"/>
            <a:ext cx="990595" cy="4914261"/>
          </a:xfrm>
          <a:prstGeom prst="rect">
            <a:avLst/>
          </a:prstGeom>
          <a:solidFill>
            <a:srgbClr val="146CD2"/>
          </a:solidFill>
          <a:ln w="12700">
            <a:miter lim="400000"/>
          </a:ln>
        </p:spPr>
        <p:txBody>
          <a:bodyPr lIns="45719" rIns="45719"/>
          <a:lstStyle/>
          <a:p>
            <a:pPr>
              <a:defRPr sz="600">
                <a:solidFill>
                  <a:srgbClr val="FFFFFF"/>
                </a:solidFill>
                <a:latin typeface="Arial"/>
                <a:ea typeface="Arial"/>
                <a:cs typeface="Arial"/>
                <a:sym typeface="Arial"/>
              </a:defRPr>
            </a:pPr>
            <a:endParaRPr/>
          </a:p>
        </p:txBody>
      </p:sp>
      <p:pic>
        <p:nvPicPr>
          <p:cNvPr id="140" name="Image 0" descr="Image 0"/>
          <p:cNvPicPr>
            <a:picLocks noChangeAspect="1"/>
          </p:cNvPicPr>
          <p:nvPr/>
        </p:nvPicPr>
        <p:blipFill>
          <a:blip r:embed="rId2"/>
          <a:stretch>
            <a:fillRect/>
          </a:stretch>
        </p:blipFill>
        <p:spPr>
          <a:xfrm>
            <a:off x="6934164" y="336"/>
            <a:ext cx="2209790" cy="5142830"/>
          </a:xfrm>
          <a:prstGeom prst="rect">
            <a:avLst/>
          </a:prstGeom>
          <a:ln w="12700">
            <a:miter lim="400000"/>
          </a:ln>
        </p:spPr>
      </p:pic>
      <p:sp>
        <p:nvSpPr>
          <p:cNvPr id="141" name="Shape 2"/>
          <p:cNvSpPr/>
          <p:nvPr/>
        </p:nvSpPr>
        <p:spPr>
          <a:xfrm rot="5400000">
            <a:off x="749800" y="-191009"/>
            <a:ext cx="457718" cy="840347"/>
          </a:xfrm>
          <a:prstGeom prst="rect">
            <a:avLst/>
          </a:prstGeom>
          <a:solidFill>
            <a:schemeClr val="accent1"/>
          </a:solidFill>
          <a:ln w="12700">
            <a:miter lim="400000"/>
          </a:ln>
        </p:spPr>
        <p:txBody>
          <a:bodyPr lIns="45719" rIns="45719"/>
          <a:lstStyle/>
          <a:p>
            <a:pPr>
              <a:defRPr sz="600">
                <a:solidFill>
                  <a:srgbClr val="FFFFFF"/>
                </a:solidFill>
                <a:latin typeface="Arial"/>
                <a:ea typeface="Arial"/>
                <a:cs typeface="Arial"/>
                <a:sym typeface="Arial"/>
              </a:defRPr>
            </a:pPr>
            <a:endParaRPr/>
          </a:p>
        </p:txBody>
      </p:sp>
      <p:pic>
        <p:nvPicPr>
          <p:cNvPr id="142" name="Image 0" descr="Image 0"/>
          <p:cNvPicPr>
            <a:picLocks noChangeAspect="1"/>
          </p:cNvPicPr>
          <p:nvPr/>
        </p:nvPicPr>
        <p:blipFill>
          <a:blip r:embed="rId3"/>
          <a:stretch>
            <a:fillRect/>
          </a:stretch>
        </p:blipFill>
        <p:spPr>
          <a:xfrm>
            <a:off x="658446" y="133666"/>
            <a:ext cx="638172" cy="228039"/>
          </a:xfrm>
          <a:prstGeom prst="rect">
            <a:avLst/>
          </a:prstGeom>
          <a:ln w="12700">
            <a:miter lim="400000"/>
          </a:ln>
        </p:spPr>
      </p:pic>
      <p:pic>
        <p:nvPicPr>
          <p:cNvPr id="143" name="Picture 12" descr="Picture 12"/>
          <p:cNvPicPr>
            <a:picLocks noChangeAspect="1"/>
          </p:cNvPicPr>
          <p:nvPr/>
        </p:nvPicPr>
        <p:blipFill>
          <a:blip r:embed="rId4"/>
          <a:stretch>
            <a:fillRect/>
          </a:stretch>
        </p:blipFill>
        <p:spPr>
          <a:xfrm>
            <a:off x="5010134" y="115933"/>
            <a:ext cx="3995752" cy="4914919"/>
          </a:xfrm>
          <a:prstGeom prst="rect">
            <a:avLst/>
          </a:prstGeom>
          <a:ln w="12700">
            <a:miter lim="400000"/>
          </a:ln>
        </p:spPr>
      </p:pic>
      <p:sp>
        <p:nvSpPr>
          <p:cNvPr id="144" name="Presentation Title Here"/>
          <p:cNvSpPr txBox="1">
            <a:spLocks noGrp="1"/>
          </p:cNvSpPr>
          <p:nvPr>
            <p:ph type="title" hasCustomPrompt="1"/>
          </p:nvPr>
        </p:nvSpPr>
        <p:spPr>
          <a:xfrm>
            <a:off x="548640" y="2125979"/>
            <a:ext cx="4011930" cy="1508761"/>
          </a:xfrm>
          <a:prstGeom prst="rect">
            <a:avLst/>
          </a:prstGeom>
        </p:spPr>
        <p:txBody>
          <a:bodyPr lIns="0" tIns="0" rIns="0" bIns="0"/>
          <a:lstStyle>
            <a:lvl1pPr algn="ctr" defTabSz="685800">
              <a:defRPr sz="4400" b="1">
                <a:solidFill>
                  <a:srgbClr val="FFFFFF"/>
                </a:solidFill>
                <a:latin typeface="Arial"/>
                <a:ea typeface="Arial"/>
                <a:cs typeface="Arial"/>
                <a:sym typeface="Arial"/>
              </a:defRPr>
            </a:lvl1pPr>
          </a:lstStyle>
          <a:p>
            <a:r>
              <a:t>Presentation Title Here</a:t>
            </a:r>
          </a:p>
        </p:txBody>
      </p:sp>
      <p:sp>
        <p:nvSpPr>
          <p:cNvPr id="145" name="Body Level One…"/>
          <p:cNvSpPr txBox="1">
            <a:spLocks noGrp="1"/>
          </p:cNvSpPr>
          <p:nvPr>
            <p:ph type="body" sz="quarter" idx="1" hasCustomPrompt="1"/>
          </p:nvPr>
        </p:nvSpPr>
        <p:spPr>
          <a:xfrm>
            <a:off x="548640" y="3634740"/>
            <a:ext cx="3223455" cy="725505"/>
          </a:xfrm>
          <a:prstGeom prst="rect">
            <a:avLst/>
          </a:prstGeom>
        </p:spPr>
        <p:txBody>
          <a:bodyPr>
            <a:normAutofit/>
          </a:bodyPr>
          <a:lstStyle>
            <a:lvl1pPr marL="0" indent="0">
              <a:spcBef>
                <a:spcPts val="300"/>
              </a:spcBef>
              <a:buClrTx/>
              <a:buSzTx/>
              <a:buNone/>
              <a:defRPr sz="1400">
                <a:solidFill>
                  <a:srgbClr val="E8273C"/>
                </a:solidFill>
              </a:defRPr>
            </a:lvl1pPr>
            <a:lvl2pPr marL="0" indent="171416">
              <a:spcBef>
                <a:spcPts val="300"/>
              </a:spcBef>
              <a:buClrTx/>
              <a:buSzTx/>
              <a:buNone/>
              <a:defRPr sz="1400">
                <a:solidFill>
                  <a:srgbClr val="E8273C"/>
                </a:solidFill>
              </a:defRPr>
            </a:lvl2pPr>
            <a:lvl3pPr marL="0" indent="342832">
              <a:spcBef>
                <a:spcPts val="300"/>
              </a:spcBef>
              <a:buClrTx/>
              <a:buSzTx/>
              <a:buNone/>
              <a:defRPr sz="1400">
                <a:solidFill>
                  <a:srgbClr val="E8273C"/>
                </a:solidFill>
              </a:defRPr>
            </a:lvl3pPr>
            <a:lvl4pPr marL="0" indent="514247">
              <a:spcBef>
                <a:spcPts val="300"/>
              </a:spcBef>
              <a:buClrTx/>
              <a:buSzTx/>
              <a:buNone/>
              <a:defRPr sz="1400">
                <a:solidFill>
                  <a:srgbClr val="E8273C"/>
                </a:solidFill>
              </a:defRPr>
            </a:lvl4pPr>
            <a:lvl5pPr marL="0" indent="685662">
              <a:spcBef>
                <a:spcPts val="300"/>
              </a:spcBef>
              <a:buClrTx/>
              <a:buSzTx/>
              <a:buNone/>
              <a:defRPr sz="1400">
                <a:solidFill>
                  <a:srgbClr val="E8273C"/>
                </a:solidFill>
              </a:defRPr>
            </a:lvl5pPr>
          </a:lstStyle>
          <a:p>
            <a:r>
              <a:t>Description here lorem ipsum dolor sit amet consectetur. Integer metus a pellentesque odio aenean.</a:t>
            </a:r>
          </a:p>
          <a:p>
            <a:pPr lvl="1"/>
            <a:endParaRPr/>
          </a:p>
          <a:p>
            <a:pPr lvl="2"/>
            <a:endParaRPr/>
          </a:p>
          <a:p>
            <a:pPr lvl="3"/>
            <a:endParaRPr/>
          </a:p>
          <a:p>
            <a:pPr lvl="4"/>
            <a:endParaRPr/>
          </a:p>
        </p:txBody>
      </p:sp>
      <p:sp>
        <p:nvSpPr>
          <p:cNvPr id="146" name="Text Placeholder 3"/>
          <p:cNvSpPr>
            <a:spLocks noGrp="1"/>
          </p:cNvSpPr>
          <p:nvPr>
            <p:ph type="body" sz="quarter" idx="21" hasCustomPrompt="1"/>
          </p:nvPr>
        </p:nvSpPr>
        <p:spPr>
          <a:xfrm>
            <a:off x="548878" y="1851661"/>
            <a:ext cx="3995753" cy="176865"/>
          </a:xfrm>
          <a:prstGeom prst="rect">
            <a:avLst/>
          </a:prstGeom>
        </p:spPr>
        <p:txBody>
          <a:bodyPr>
            <a:normAutofit/>
          </a:bodyPr>
          <a:lstStyle>
            <a:lvl1pPr marL="0" indent="0" defTabSz="322473">
              <a:spcBef>
                <a:spcPts val="100"/>
              </a:spcBef>
              <a:buClrTx/>
              <a:buSzTx/>
              <a:buNone/>
              <a:defRPr sz="711">
                <a:solidFill>
                  <a:srgbClr val="E8273C"/>
                </a:solidFill>
              </a:defRPr>
            </a:lvl1pPr>
          </a:lstStyle>
          <a:p>
            <a:r>
              <a:t>TAG OR DATE HERE</a:t>
            </a:r>
          </a:p>
        </p:txBody>
      </p:sp>
      <p:sp>
        <p:nvSpPr>
          <p:cNvPr id="147" name="Text Placeholder 5"/>
          <p:cNvSpPr>
            <a:spLocks noGrp="1"/>
          </p:cNvSpPr>
          <p:nvPr>
            <p:ph type="body" sz="quarter" idx="22" hasCustomPrompt="1"/>
          </p:nvPr>
        </p:nvSpPr>
        <p:spPr>
          <a:xfrm>
            <a:off x="548640" y="4457699"/>
            <a:ext cx="3114870" cy="209452"/>
          </a:xfrm>
          <a:prstGeom prst="rect">
            <a:avLst/>
          </a:prstGeom>
        </p:spPr>
        <p:txBody>
          <a:bodyPr lIns="45719" tIns="45719" rIns="45719" bIns="45719">
            <a:normAutofit/>
          </a:bodyPr>
          <a:lstStyle>
            <a:lvl1pPr marL="0" indent="0" defTabSz="375538">
              <a:spcBef>
                <a:spcPts val="100"/>
              </a:spcBef>
              <a:buClrTx/>
              <a:buSzTx/>
              <a:buNone/>
              <a:defRPr sz="828">
                <a:solidFill>
                  <a:srgbClr val="E8273C"/>
                </a:solidFill>
              </a:defRPr>
            </a:lvl1pPr>
          </a:lstStyle>
          <a:p>
            <a:r>
              <a:t>DEPARTMENT/TEAM NAME</a:t>
            </a:r>
          </a:p>
        </p:txBody>
      </p:sp>
      <p:sp>
        <p:nvSpPr>
          <p:cNvPr id="1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5496815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xfrm>
            <a:off x="8434388" y="4705350"/>
            <a:ext cx="249728" cy="246738"/>
          </a:xfrm>
          <a:prstGeom prst="rect">
            <a:avLst/>
          </a:prstGeom>
        </p:spPr>
        <p:txBody>
          <a:bodyPr lIns="40818" tIns="40818" rIns="40818" bIns="40818" anchor="t"/>
          <a:lstStyle>
            <a:lvl1pPr algn="l">
              <a:defRPr sz="1100">
                <a:solidFill>
                  <a:srgbClr val="FFFFFF"/>
                </a:solidFill>
                <a:latin typeface="Century Schoolbook"/>
                <a:ea typeface="Century Schoolbook"/>
                <a:cs typeface="Century Schoolbook"/>
                <a:sym typeface="Century Schoolbook"/>
              </a:defRPr>
            </a:lvl1pPr>
          </a:lstStyle>
          <a:p>
            <a:fld id="{86CB4B4D-7CA3-9044-876B-883B54F8677D}" type="slidenum">
              <a:t>‹#›</a:t>
            </a:fld>
            <a:endParaRPr/>
          </a:p>
        </p:txBody>
      </p:sp>
      <p:sp>
        <p:nvSpPr>
          <p:cNvPr id="131" name="Title Text"/>
          <p:cNvSpPr txBox="1">
            <a:spLocks noGrp="1"/>
          </p:cNvSpPr>
          <p:nvPr>
            <p:ph type="title"/>
          </p:nvPr>
        </p:nvSpPr>
        <p:spPr>
          <a:xfrm>
            <a:off x="381000" y="228600"/>
            <a:ext cx="8229600" cy="857250"/>
          </a:xfrm>
          <a:prstGeom prst="rect">
            <a:avLst/>
          </a:prstGeom>
        </p:spPr>
        <p:txBody>
          <a:bodyPr anchor="ctr"/>
          <a:lstStyle>
            <a:lvl1pPr>
              <a:defRPr sz="3200" b="1">
                <a:solidFill>
                  <a:srgbClr val="08459A"/>
                </a:solidFill>
                <a:latin typeface="GT America"/>
                <a:ea typeface="GT America"/>
                <a:cs typeface="GT America"/>
                <a:sym typeface="GT America"/>
              </a:defRPr>
            </a:lvl1pPr>
          </a:lstStyle>
          <a:p>
            <a:r>
              <a:t>Title Text</a:t>
            </a:r>
          </a:p>
        </p:txBody>
      </p:sp>
      <p:sp>
        <p:nvSpPr>
          <p:cNvPr id="132" name="Body Level One…"/>
          <p:cNvSpPr txBox="1">
            <a:spLocks noGrp="1"/>
          </p:cNvSpPr>
          <p:nvPr>
            <p:ph type="body" idx="1"/>
          </p:nvPr>
        </p:nvSpPr>
        <p:spPr>
          <a:xfrm>
            <a:off x="381000" y="1276350"/>
            <a:ext cx="8229600" cy="2819400"/>
          </a:xfrm>
          <a:prstGeom prst="rect">
            <a:avLst/>
          </a:prstGeom>
        </p:spPr>
        <p:txBody>
          <a:bodyPr>
            <a:normAutofit/>
          </a:bodyPr>
          <a:lstStyle>
            <a:lvl1pPr marL="0" indent="0">
              <a:buClrTx/>
              <a:buSzTx/>
              <a:buNone/>
              <a:defRPr>
                <a:solidFill>
                  <a:srgbClr val="433A38"/>
                </a:solidFill>
              </a:defRPr>
            </a:lvl1pPr>
            <a:lvl2pPr>
              <a:buClrTx/>
              <a:defRPr>
                <a:solidFill>
                  <a:srgbClr val="433A38"/>
                </a:solidFill>
              </a:defRPr>
            </a:lvl2pPr>
            <a:lvl3pPr>
              <a:buClrTx/>
              <a:defRPr>
                <a:solidFill>
                  <a:srgbClr val="433A38"/>
                </a:solidFill>
              </a:defRPr>
            </a:lvl3pPr>
            <a:lvl4pPr>
              <a:buClrTx/>
              <a:defRPr>
                <a:solidFill>
                  <a:srgbClr val="433A38"/>
                </a:solidFill>
              </a:defRPr>
            </a:lvl4pPr>
            <a:lvl5pPr>
              <a:buClrTx/>
              <a:defRPr>
                <a:solidFill>
                  <a:srgbClr val="433A38"/>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99433557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2_Text Longform 1 Column">
    <p:spTree>
      <p:nvGrpSpPr>
        <p:cNvPr id="1" name=""/>
        <p:cNvGrpSpPr/>
        <p:nvPr/>
      </p:nvGrpSpPr>
      <p:grpSpPr>
        <a:xfrm>
          <a:off x="0" y="0"/>
          <a:ext cx="0" cy="0"/>
          <a:chOff x="0" y="0"/>
          <a:chExt cx="0" cy="0"/>
        </a:xfrm>
      </p:grpSpPr>
      <p:sp>
        <p:nvSpPr>
          <p:cNvPr id="155" name="Title Text"/>
          <p:cNvSpPr txBox="1">
            <a:spLocks noGrp="1"/>
          </p:cNvSpPr>
          <p:nvPr>
            <p:ph type="title"/>
          </p:nvPr>
        </p:nvSpPr>
        <p:spPr>
          <a:xfrm>
            <a:off x="571498" y="333041"/>
            <a:ext cx="7940996" cy="596265"/>
          </a:xfrm>
          <a:prstGeom prst="rect">
            <a:avLst/>
          </a:prstGeom>
        </p:spPr>
        <p:txBody>
          <a:bodyPr anchor="ctr"/>
          <a:lstStyle>
            <a:lvl1pPr algn="ctr">
              <a:defRPr sz="2400" b="1">
                <a:solidFill>
                  <a:srgbClr val="08459A"/>
                </a:solidFill>
                <a:latin typeface="Arial"/>
                <a:ea typeface="Arial"/>
                <a:cs typeface="Arial"/>
                <a:sym typeface="Arial"/>
              </a:defRPr>
            </a:lvl1pPr>
          </a:lstStyle>
          <a:p>
            <a:r>
              <a:t>Title Text</a:t>
            </a:r>
          </a:p>
        </p:txBody>
      </p:sp>
      <p:sp>
        <p:nvSpPr>
          <p:cNvPr id="156" name="Body Level One…"/>
          <p:cNvSpPr txBox="1">
            <a:spLocks noGrp="1"/>
          </p:cNvSpPr>
          <p:nvPr>
            <p:ph type="body" idx="1"/>
          </p:nvPr>
        </p:nvSpPr>
        <p:spPr>
          <a:xfrm>
            <a:off x="571496" y="1252905"/>
            <a:ext cx="7940997" cy="318765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57" name="Text Placeholder 8"/>
          <p:cNvSpPr>
            <a:spLocks noGrp="1"/>
          </p:cNvSpPr>
          <p:nvPr>
            <p:ph type="body" sz="quarter" idx="21" hasCustomPrompt="1"/>
          </p:nvPr>
        </p:nvSpPr>
        <p:spPr>
          <a:xfrm>
            <a:off x="1819174" y="4764430"/>
            <a:ext cx="2583658" cy="191692"/>
          </a:xfrm>
          <a:prstGeom prst="rect">
            <a:avLst/>
          </a:prstGeom>
        </p:spPr>
        <p:txBody>
          <a:bodyPr>
            <a:normAutofit/>
          </a:bodyPr>
          <a:lstStyle>
            <a:lvl1pPr marL="0" indent="0" algn="ctr">
              <a:spcBef>
                <a:spcPts val="100"/>
              </a:spcBef>
              <a:buClrTx/>
              <a:buSzTx/>
              <a:buNone/>
              <a:defRPr sz="700"/>
            </a:lvl1pPr>
          </a:lstStyle>
          <a:p>
            <a:r>
              <a:t>PRESENTATION TITLE</a:t>
            </a:r>
          </a:p>
        </p:txBody>
      </p:sp>
      <p:sp>
        <p:nvSpPr>
          <p:cNvPr id="158" name="Slide Number"/>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169728416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_Text and Images 3 Columns">
    <p:spTree>
      <p:nvGrpSpPr>
        <p:cNvPr id="1" name=""/>
        <p:cNvGrpSpPr/>
        <p:nvPr/>
      </p:nvGrpSpPr>
      <p:grpSpPr>
        <a:xfrm>
          <a:off x="0" y="0"/>
          <a:ext cx="0" cy="0"/>
          <a:chOff x="0" y="0"/>
          <a:chExt cx="0" cy="0"/>
        </a:xfrm>
      </p:grpSpPr>
      <p:sp>
        <p:nvSpPr>
          <p:cNvPr id="179" name="Body Level One…"/>
          <p:cNvSpPr txBox="1">
            <a:spLocks noGrp="1"/>
          </p:cNvSpPr>
          <p:nvPr>
            <p:ph type="body" sz="quarter" idx="1"/>
          </p:nvPr>
        </p:nvSpPr>
        <p:spPr>
          <a:xfrm>
            <a:off x="557098" y="2983832"/>
            <a:ext cx="2595177" cy="1518069"/>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80" name="Picture Placeholder 8"/>
          <p:cNvSpPr>
            <a:spLocks noGrp="1"/>
          </p:cNvSpPr>
          <p:nvPr>
            <p:ph type="pic" sz="quarter" idx="21"/>
          </p:nvPr>
        </p:nvSpPr>
        <p:spPr>
          <a:xfrm>
            <a:off x="538639" y="625002"/>
            <a:ext cx="2613637" cy="1251924"/>
          </a:xfrm>
          <a:prstGeom prst="rect">
            <a:avLst/>
          </a:prstGeom>
        </p:spPr>
        <p:txBody>
          <a:bodyPr lIns="91439" tIns="45719" rIns="91439" bIns="45719"/>
          <a:lstStyle/>
          <a:p>
            <a:endParaRPr/>
          </a:p>
        </p:txBody>
      </p:sp>
      <p:sp>
        <p:nvSpPr>
          <p:cNvPr id="181" name="Picture Placeholder 8"/>
          <p:cNvSpPr>
            <a:spLocks noGrp="1"/>
          </p:cNvSpPr>
          <p:nvPr>
            <p:ph type="pic" sz="quarter" idx="22"/>
          </p:nvPr>
        </p:nvSpPr>
        <p:spPr>
          <a:xfrm>
            <a:off x="3293869" y="625002"/>
            <a:ext cx="2613637" cy="1251924"/>
          </a:xfrm>
          <a:prstGeom prst="rect">
            <a:avLst/>
          </a:prstGeom>
        </p:spPr>
        <p:txBody>
          <a:bodyPr lIns="91439" tIns="45719" rIns="91439" bIns="45719"/>
          <a:lstStyle/>
          <a:p>
            <a:endParaRPr/>
          </a:p>
        </p:txBody>
      </p:sp>
      <p:sp>
        <p:nvSpPr>
          <p:cNvPr id="182" name="Picture Placeholder 8"/>
          <p:cNvSpPr>
            <a:spLocks noGrp="1"/>
          </p:cNvSpPr>
          <p:nvPr>
            <p:ph type="pic" sz="quarter" idx="23"/>
          </p:nvPr>
        </p:nvSpPr>
        <p:spPr>
          <a:xfrm>
            <a:off x="6025038" y="625002"/>
            <a:ext cx="2613637" cy="1251924"/>
          </a:xfrm>
          <a:prstGeom prst="rect">
            <a:avLst/>
          </a:prstGeom>
        </p:spPr>
        <p:txBody>
          <a:bodyPr lIns="91439" tIns="45719" rIns="91439" bIns="45719"/>
          <a:lstStyle/>
          <a:p>
            <a:endParaRPr/>
          </a:p>
        </p:txBody>
      </p:sp>
      <p:sp>
        <p:nvSpPr>
          <p:cNvPr id="183" name="Text Placeholder 8"/>
          <p:cNvSpPr>
            <a:spLocks noGrp="1"/>
          </p:cNvSpPr>
          <p:nvPr>
            <p:ph type="body" sz="quarter" idx="24" hasCustomPrompt="1"/>
          </p:nvPr>
        </p:nvSpPr>
        <p:spPr>
          <a:xfrm>
            <a:off x="1819174" y="4764430"/>
            <a:ext cx="2583658" cy="191692"/>
          </a:xfrm>
          <a:prstGeom prst="rect">
            <a:avLst/>
          </a:prstGeom>
        </p:spPr>
        <p:txBody>
          <a:bodyPr>
            <a:normAutofit/>
          </a:bodyPr>
          <a:lstStyle>
            <a:lvl1pPr marL="0" indent="0" algn="ctr">
              <a:spcBef>
                <a:spcPts val="100"/>
              </a:spcBef>
              <a:buClrTx/>
              <a:buSzTx/>
              <a:buNone/>
              <a:defRPr sz="700"/>
            </a:lvl1pPr>
          </a:lstStyle>
          <a:p>
            <a:r>
              <a:t>PRESENTATION TITLE</a:t>
            </a:r>
          </a:p>
        </p:txBody>
      </p:sp>
      <p:sp>
        <p:nvSpPr>
          <p:cNvPr id="184" name="Slide Number"/>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45986153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_Transition Slide: Image">
    <p:spTree>
      <p:nvGrpSpPr>
        <p:cNvPr id="1" name=""/>
        <p:cNvGrpSpPr/>
        <p:nvPr/>
      </p:nvGrpSpPr>
      <p:grpSpPr>
        <a:xfrm>
          <a:off x="0" y="0"/>
          <a:ext cx="0" cy="0"/>
          <a:chOff x="0" y="0"/>
          <a:chExt cx="0" cy="0"/>
        </a:xfrm>
      </p:grpSpPr>
      <p:pic>
        <p:nvPicPr>
          <p:cNvPr id="191" name="Image 0" descr="Image 0"/>
          <p:cNvPicPr>
            <a:picLocks noChangeAspect="1"/>
          </p:cNvPicPr>
          <p:nvPr/>
        </p:nvPicPr>
        <p:blipFill>
          <a:blip r:embed="rId2"/>
          <a:stretch>
            <a:fillRect/>
          </a:stretch>
        </p:blipFill>
        <p:spPr>
          <a:xfrm>
            <a:off x="6945193" y="1"/>
            <a:ext cx="2212524" cy="5149190"/>
          </a:xfrm>
          <a:prstGeom prst="rect">
            <a:avLst/>
          </a:prstGeom>
          <a:ln w="12700">
            <a:miter lim="400000"/>
          </a:ln>
        </p:spPr>
      </p:pic>
      <p:sp>
        <p:nvSpPr>
          <p:cNvPr id="192" name="Transition Slide Section Header"/>
          <p:cNvSpPr txBox="1">
            <a:spLocks noGrp="1"/>
          </p:cNvSpPr>
          <p:nvPr>
            <p:ph type="title" hasCustomPrompt="1"/>
          </p:nvPr>
        </p:nvSpPr>
        <p:spPr>
          <a:xfrm>
            <a:off x="573711" y="829728"/>
            <a:ext cx="3998290" cy="2095053"/>
          </a:xfrm>
          <a:prstGeom prst="rect">
            <a:avLst/>
          </a:prstGeom>
        </p:spPr>
        <p:txBody>
          <a:bodyPr anchor="b"/>
          <a:lstStyle>
            <a:lvl1pPr>
              <a:defRPr sz="4000" b="1">
                <a:solidFill>
                  <a:srgbClr val="08459A"/>
                </a:solidFill>
                <a:latin typeface="Arial"/>
                <a:ea typeface="Arial"/>
                <a:cs typeface="Arial"/>
                <a:sym typeface="Arial"/>
              </a:defRPr>
            </a:lvl1pPr>
          </a:lstStyle>
          <a:p>
            <a:r>
              <a:t>Transition Slide Section Header</a:t>
            </a:r>
          </a:p>
        </p:txBody>
      </p:sp>
      <p:sp>
        <p:nvSpPr>
          <p:cNvPr id="193" name="Body Level One…"/>
          <p:cNvSpPr txBox="1">
            <a:spLocks noGrp="1"/>
          </p:cNvSpPr>
          <p:nvPr>
            <p:ph type="body" sz="quarter" idx="1" hasCustomPrompt="1"/>
          </p:nvPr>
        </p:nvSpPr>
        <p:spPr>
          <a:xfrm>
            <a:off x="573711" y="3046751"/>
            <a:ext cx="3998290" cy="1178820"/>
          </a:xfrm>
          <a:prstGeom prst="rect">
            <a:avLst/>
          </a:prstGeom>
        </p:spPr>
        <p:txBody>
          <a:bodyPr>
            <a:normAutofit/>
          </a:bodyPr>
          <a:lstStyle>
            <a:lvl1pPr marL="0" indent="0">
              <a:spcBef>
                <a:spcPts val="300"/>
              </a:spcBef>
              <a:buClrTx/>
              <a:buSzTx/>
              <a:buNone/>
              <a:defRPr sz="1500"/>
            </a:lvl1pPr>
            <a:lvl2pPr marL="0" indent="171416">
              <a:spcBef>
                <a:spcPts val="300"/>
              </a:spcBef>
              <a:buClrTx/>
              <a:buSzTx/>
              <a:buNone/>
              <a:defRPr sz="1500"/>
            </a:lvl2pPr>
            <a:lvl3pPr marL="0" indent="342832">
              <a:spcBef>
                <a:spcPts val="300"/>
              </a:spcBef>
              <a:buClrTx/>
              <a:buSzTx/>
              <a:buNone/>
              <a:defRPr sz="1500"/>
            </a:lvl3pPr>
            <a:lvl4pPr marL="0" indent="514247">
              <a:spcBef>
                <a:spcPts val="300"/>
              </a:spcBef>
              <a:buClrTx/>
              <a:buSzTx/>
              <a:buNone/>
              <a:defRPr sz="1500"/>
            </a:lvl4pPr>
            <a:lvl5pPr marL="0" indent="685662">
              <a:spcBef>
                <a:spcPts val="300"/>
              </a:spcBef>
              <a:buClrTx/>
              <a:buSzTx/>
              <a:buNone/>
              <a:defRPr sz="1500"/>
            </a:lvl5pPr>
          </a:lstStyle>
          <a:p>
            <a:r>
              <a:t>Description goes here.</a:t>
            </a:r>
          </a:p>
          <a:p>
            <a:pPr lvl="1"/>
            <a:endParaRPr/>
          </a:p>
          <a:p>
            <a:pPr lvl="2"/>
            <a:endParaRPr/>
          </a:p>
          <a:p>
            <a:pPr lvl="3"/>
            <a:endParaRPr/>
          </a:p>
          <a:p>
            <a:pPr lvl="4"/>
            <a:endParaRPr/>
          </a:p>
        </p:txBody>
      </p:sp>
      <p:sp>
        <p:nvSpPr>
          <p:cNvPr id="194" name="Picture Placeholder 8"/>
          <p:cNvSpPr>
            <a:spLocks noGrp="1"/>
          </p:cNvSpPr>
          <p:nvPr>
            <p:ph type="pic" sz="half" idx="21"/>
          </p:nvPr>
        </p:nvSpPr>
        <p:spPr>
          <a:xfrm>
            <a:off x="5216128" y="117089"/>
            <a:ext cx="3811191" cy="4919920"/>
          </a:xfrm>
          <a:prstGeom prst="rect">
            <a:avLst/>
          </a:prstGeom>
        </p:spPr>
        <p:txBody>
          <a:bodyPr lIns="91439" tIns="45719" rIns="91439" bIns="45719"/>
          <a:lstStyle/>
          <a:p>
            <a:endParaRPr/>
          </a:p>
        </p:txBody>
      </p:sp>
      <p:sp>
        <p:nvSpPr>
          <p:cNvPr id="195" name="Slide Number"/>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5818744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3_BLANK">
    <p:spTree>
      <p:nvGrpSpPr>
        <p:cNvPr id="1" name=""/>
        <p:cNvGrpSpPr/>
        <p:nvPr/>
      </p:nvGrpSpPr>
      <p:grpSpPr>
        <a:xfrm>
          <a:off x="0" y="0"/>
          <a:ext cx="0" cy="0"/>
          <a:chOff x="0" y="0"/>
          <a:chExt cx="0" cy="0"/>
        </a:xfrm>
      </p:grpSpPr>
      <p:sp>
        <p:nvSpPr>
          <p:cNvPr id="216" name="Transition Slide Section Header"/>
          <p:cNvSpPr txBox="1">
            <a:spLocks noGrp="1"/>
          </p:cNvSpPr>
          <p:nvPr>
            <p:ph type="title" hasCustomPrompt="1"/>
          </p:nvPr>
        </p:nvSpPr>
        <p:spPr>
          <a:xfrm>
            <a:off x="573711" y="829728"/>
            <a:ext cx="3998290" cy="2095053"/>
          </a:xfrm>
          <a:prstGeom prst="rect">
            <a:avLst/>
          </a:prstGeom>
        </p:spPr>
        <p:txBody>
          <a:bodyPr anchor="b"/>
          <a:lstStyle>
            <a:lvl1pPr>
              <a:defRPr sz="4000" b="1">
                <a:solidFill>
                  <a:srgbClr val="EF404E"/>
                </a:solidFill>
                <a:latin typeface="Arial"/>
                <a:ea typeface="Arial"/>
                <a:cs typeface="Arial"/>
                <a:sym typeface="Arial"/>
              </a:defRPr>
            </a:lvl1pPr>
          </a:lstStyle>
          <a:p>
            <a:r>
              <a:t>Transition Slide Section Header</a:t>
            </a:r>
          </a:p>
        </p:txBody>
      </p:sp>
      <p:sp>
        <p:nvSpPr>
          <p:cNvPr id="217" name="Body Level One…"/>
          <p:cNvSpPr txBox="1">
            <a:spLocks noGrp="1"/>
          </p:cNvSpPr>
          <p:nvPr>
            <p:ph type="body" sz="quarter" idx="1"/>
          </p:nvPr>
        </p:nvSpPr>
        <p:spPr>
          <a:xfrm>
            <a:off x="573711" y="3046751"/>
            <a:ext cx="3998290" cy="1178820"/>
          </a:xfrm>
          <a:prstGeom prst="rect">
            <a:avLst/>
          </a:prstGeom>
        </p:spPr>
        <p:txBody>
          <a:bodyPr>
            <a:normAutofit/>
          </a:bodyPr>
          <a:lstStyle>
            <a:lvl1pPr marL="0" indent="0">
              <a:spcBef>
                <a:spcPts val="300"/>
              </a:spcBef>
              <a:buClrTx/>
              <a:buSzTx/>
              <a:buNone/>
              <a:defRPr sz="1500">
                <a:solidFill>
                  <a:srgbClr val="EF404E"/>
                </a:solidFill>
              </a:defRPr>
            </a:lvl1pPr>
            <a:lvl2pPr marL="0" indent="171416">
              <a:spcBef>
                <a:spcPts val="300"/>
              </a:spcBef>
              <a:buClrTx/>
              <a:buSzTx/>
              <a:buNone/>
              <a:defRPr sz="1500">
                <a:solidFill>
                  <a:srgbClr val="EF404E"/>
                </a:solidFill>
              </a:defRPr>
            </a:lvl2pPr>
            <a:lvl3pPr marL="0" indent="342832">
              <a:spcBef>
                <a:spcPts val="300"/>
              </a:spcBef>
              <a:buClrTx/>
              <a:buSzTx/>
              <a:buNone/>
              <a:defRPr sz="1500">
                <a:solidFill>
                  <a:srgbClr val="EF404E"/>
                </a:solidFill>
              </a:defRPr>
            </a:lvl3pPr>
            <a:lvl4pPr marL="0" indent="514247">
              <a:spcBef>
                <a:spcPts val="300"/>
              </a:spcBef>
              <a:buClrTx/>
              <a:buSzTx/>
              <a:buNone/>
              <a:defRPr sz="1500">
                <a:solidFill>
                  <a:srgbClr val="EF404E"/>
                </a:solidFill>
              </a:defRPr>
            </a:lvl4pPr>
            <a:lvl5pPr marL="0" indent="685662">
              <a:spcBef>
                <a:spcPts val="300"/>
              </a:spcBef>
              <a:buClrTx/>
              <a:buSzTx/>
              <a:buNone/>
              <a:defRPr sz="1500">
                <a:solidFill>
                  <a:srgbClr val="EF404E"/>
                </a:solidFill>
              </a:defRPr>
            </a:lvl5pPr>
          </a:lstStyle>
          <a:p>
            <a:r>
              <a:t>Body Level One</a:t>
            </a:r>
          </a:p>
          <a:p>
            <a:pPr lvl="1"/>
            <a:r>
              <a:t>Body Level Two</a:t>
            </a:r>
          </a:p>
          <a:p>
            <a:pPr lvl="2"/>
            <a:r>
              <a:t>Body Level Three</a:t>
            </a:r>
          </a:p>
          <a:p>
            <a:pPr lvl="3"/>
            <a:r>
              <a:t>Body Level Four</a:t>
            </a:r>
          </a:p>
          <a:p>
            <a:pPr lvl="4"/>
            <a:r>
              <a:t>Body Level Five</a:t>
            </a:r>
          </a:p>
        </p:txBody>
      </p:sp>
      <p:sp>
        <p:nvSpPr>
          <p:cNvPr id="218" name="Picture Placeholder 8"/>
          <p:cNvSpPr>
            <a:spLocks noGrp="1"/>
          </p:cNvSpPr>
          <p:nvPr>
            <p:ph type="pic" sz="half" idx="21"/>
          </p:nvPr>
        </p:nvSpPr>
        <p:spPr>
          <a:xfrm>
            <a:off x="5216128" y="117089"/>
            <a:ext cx="3811191" cy="4919920"/>
          </a:xfrm>
          <a:prstGeom prst="rect">
            <a:avLst/>
          </a:prstGeom>
        </p:spPr>
        <p:txBody>
          <a:bodyPr lIns="91439" tIns="45719" rIns="91439" bIns="45719"/>
          <a:lstStyle/>
          <a:p>
            <a:endParaRPr/>
          </a:p>
        </p:txBody>
      </p:sp>
      <p:sp>
        <p:nvSpPr>
          <p:cNvPr id="219" name="Text Placeholder 7"/>
          <p:cNvSpPr>
            <a:spLocks noGrp="1"/>
          </p:cNvSpPr>
          <p:nvPr>
            <p:ph type="body" sz="quarter" idx="22" hasCustomPrompt="1"/>
          </p:nvPr>
        </p:nvSpPr>
        <p:spPr>
          <a:xfrm>
            <a:off x="1987293" y="4791569"/>
            <a:ext cx="2584708" cy="164553"/>
          </a:xfrm>
          <a:prstGeom prst="rect">
            <a:avLst/>
          </a:prstGeom>
        </p:spPr>
        <p:txBody>
          <a:bodyPr>
            <a:normAutofit/>
          </a:bodyPr>
          <a:lstStyle>
            <a:lvl1pPr marL="0" indent="0" algn="ctr">
              <a:spcBef>
                <a:spcPts val="100"/>
              </a:spcBef>
              <a:buClrTx/>
              <a:buSzTx/>
              <a:buNone/>
              <a:defRPr sz="700">
                <a:solidFill>
                  <a:srgbClr val="EF404E"/>
                </a:solidFill>
              </a:defRPr>
            </a:lvl1pPr>
          </a:lstStyle>
          <a:p>
            <a:r>
              <a:t>PRESENTATION TITLE</a:t>
            </a:r>
          </a:p>
        </p:txBody>
      </p:sp>
      <p:pic>
        <p:nvPicPr>
          <p:cNvPr id="220" name="Image 0" descr="Image 0"/>
          <p:cNvPicPr>
            <a:picLocks noChangeAspect="1"/>
          </p:cNvPicPr>
          <p:nvPr/>
        </p:nvPicPr>
        <p:blipFill>
          <a:blip r:embed="rId2"/>
          <a:stretch>
            <a:fillRect/>
          </a:stretch>
        </p:blipFill>
        <p:spPr>
          <a:xfrm>
            <a:off x="276225" y="4776787"/>
            <a:ext cx="385976" cy="137939"/>
          </a:xfrm>
          <a:prstGeom prst="rect">
            <a:avLst/>
          </a:prstGeom>
          <a:ln w="12700">
            <a:miter lim="400000"/>
          </a:ln>
        </p:spPr>
      </p:pic>
      <p:sp>
        <p:nvSpPr>
          <p:cNvPr id="221" name="Slide Number"/>
          <p:cNvSpPr txBox="1">
            <a:spLocks noGrp="1"/>
          </p:cNvSpPr>
          <p:nvPr>
            <p:ph type="sldNum" sz="quarter" idx="2"/>
          </p:nvPr>
        </p:nvSpPr>
        <p:spPr>
          <a:xfrm>
            <a:off x="8437651" y="4764342"/>
            <a:ext cx="358414" cy="350662"/>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408680227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2_Headers with Image Collage">
    <p:spTree>
      <p:nvGrpSpPr>
        <p:cNvPr id="1" name=""/>
        <p:cNvGrpSpPr/>
        <p:nvPr/>
      </p:nvGrpSpPr>
      <p:grpSpPr>
        <a:xfrm>
          <a:off x="0" y="0"/>
          <a:ext cx="0" cy="0"/>
          <a:chOff x="0" y="0"/>
          <a:chExt cx="0" cy="0"/>
        </a:xfrm>
      </p:grpSpPr>
      <p:sp>
        <p:nvSpPr>
          <p:cNvPr id="202" name="Header Text Goes Here"/>
          <p:cNvSpPr txBox="1">
            <a:spLocks noGrp="1"/>
          </p:cNvSpPr>
          <p:nvPr>
            <p:ph type="title" hasCustomPrompt="1"/>
          </p:nvPr>
        </p:nvSpPr>
        <p:spPr>
          <a:xfrm>
            <a:off x="573711" y="581190"/>
            <a:ext cx="3998290" cy="659301"/>
          </a:xfrm>
          <a:prstGeom prst="rect">
            <a:avLst/>
          </a:prstGeom>
        </p:spPr>
        <p:txBody>
          <a:bodyPr/>
          <a:lstStyle>
            <a:lvl1pPr>
              <a:defRPr sz="2400" b="1">
                <a:solidFill>
                  <a:srgbClr val="3971AB"/>
                </a:solidFill>
                <a:latin typeface="Arial"/>
                <a:ea typeface="Arial"/>
                <a:cs typeface="Arial"/>
                <a:sym typeface="Arial"/>
              </a:defRPr>
            </a:lvl1pPr>
          </a:lstStyle>
          <a:p>
            <a:r>
              <a:t>Header Text Goes Here</a:t>
            </a:r>
          </a:p>
        </p:txBody>
      </p:sp>
      <p:sp>
        <p:nvSpPr>
          <p:cNvPr id="203" name="Picture Placeholder 8"/>
          <p:cNvSpPr>
            <a:spLocks noGrp="1"/>
          </p:cNvSpPr>
          <p:nvPr>
            <p:ph type="pic" sz="quarter" idx="21"/>
          </p:nvPr>
        </p:nvSpPr>
        <p:spPr>
          <a:xfrm>
            <a:off x="4939014" y="496971"/>
            <a:ext cx="1762576" cy="1860320"/>
          </a:xfrm>
          <a:prstGeom prst="rect">
            <a:avLst/>
          </a:prstGeom>
        </p:spPr>
        <p:txBody>
          <a:bodyPr lIns="91439" tIns="45719" rIns="91439" bIns="45719"/>
          <a:lstStyle/>
          <a:p>
            <a:endParaRPr/>
          </a:p>
        </p:txBody>
      </p:sp>
      <p:sp>
        <p:nvSpPr>
          <p:cNvPr id="204" name="Body Level One…"/>
          <p:cNvSpPr txBox="1">
            <a:spLocks noGrp="1"/>
          </p:cNvSpPr>
          <p:nvPr>
            <p:ph type="body" sz="quarter" idx="1"/>
          </p:nvPr>
        </p:nvSpPr>
        <p:spPr>
          <a:xfrm>
            <a:off x="557098" y="1664171"/>
            <a:ext cx="4014902" cy="517017"/>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05" name="Picture Placeholder 8"/>
          <p:cNvSpPr>
            <a:spLocks noGrp="1"/>
          </p:cNvSpPr>
          <p:nvPr>
            <p:ph type="pic" sz="quarter" idx="22"/>
          </p:nvPr>
        </p:nvSpPr>
        <p:spPr>
          <a:xfrm>
            <a:off x="6835292" y="496971"/>
            <a:ext cx="1762577" cy="1860320"/>
          </a:xfrm>
          <a:prstGeom prst="rect">
            <a:avLst/>
          </a:prstGeom>
        </p:spPr>
        <p:txBody>
          <a:bodyPr lIns="91439" tIns="45719" rIns="91439" bIns="45719"/>
          <a:lstStyle/>
          <a:p>
            <a:endParaRPr/>
          </a:p>
        </p:txBody>
      </p:sp>
      <p:sp>
        <p:nvSpPr>
          <p:cNvPr id="206" name="Picture Placeholder 8"/>
          <p:cNvSpPr>
            <a:spLocks noGrp="1"/>
          </p:cNvSpPr>
          <p:nvPr>
            <p:ph type="pic" sz="quarter" idx="23"/>
          </p:nvPr>
        </p:nvSpPr>
        <p:spPr>
          <a:xfrm>
            <a:off x="6835292" y="2482180"/>
            <a:ext cx="1762577" cy="1860321"/>
          </a:xfrm>
          <a:prstGeom prst="rect">
            <a:avLst/>
          </a:prstGeom>
        </p:spPr>
        <p:txBody>
          <a:bodyPr lIns="91439" tIns="45719" rIns="91439" bIns="45719"/>
          <a:lstStyle/>
          <a:p>
            <a:endParaRPr/>
          </a:p>
        </p:txBody>
      </p:sp>
      <p:sp>
        <p:nvSpPr>
          <p:cNvPr id="207" name="Picture Placeholder 8"/>
          <p:cNvSpPr>
            <a:spLocks noGrp="1"/>
          </p:cNvSpPr>
          <p:nvPr>
            <p:ph type="pic" sz="quarter" idx="24"/>
          </p:nvPr>
        </p:nvSpPr>
        <p:spPr>
          <a:xfrm>
            <a:off x="4939014" y="2482180"/>
            <a:ext cx="1762576" cy="1860321"/>
          </a:xfrm>
          <a:prstGeom prst="rect">
            <a:avLst/>
          </a:prstGeom>
        </p:spPr>
        <p:txBody>
          <a:bodyPr lIns="91439" tIns="45719" rIns="91439" bIns="45719"/>
          <a:lstStyle/>
          <a:p>
            <a:endParaRPr/>
          </a:p>
        </p:txBody>
      </p:sp>
      <p:sp>
        <p:nvSpPr>
          <p:cNvPr id="208" name="Text Placeholder 8"/>
          <p:cNvSpPr>
            <a:spLocks noGrp="1"/>
          </p:cNvSpPr>
          <p:nvPr>
            <p:ph type="body" sz="quarter" idx="25" hasCustomPrompt="1"/>
          </p:nvPr>
        </p:nvSpPr>
        <p:spPr>
          <a:xfrm>
            <a:off x="1819174" y="4764430"/>
            <a:ext cx="2583658" cy="191692"/>
          </a:xfrm>
          <a:prstGeom prst="rect">
            <a:avLst/>
          </a:prstGeom>
        </p:spPr>
        <p:txBody>
          <a:bodyPr>
            <a:normAutofit/>
          </a:bodyPr>
          <a:lstStyle>
            <a:lvl1pPr marL="0" indent="0" algn="ctr">
              <a:spcBef>
                <a:spcPts val="100"/>
              </a:spcBef>
              <a:buClrTx/>
              <a:buSzTx/>
              <a:buNone/>
              <a:defRPr sz="700"/>
            </a:lvl1pPr>
          </a:lstStyle>
          <a:p>
            <a:r>
              <a:t>PRESENTATION TITLE</a:t>
            </a:r>
          </a:p>
        </p:txBody>
      </p:sp>
      <p:sp>
        <p:nvSpPr>
          <p:cNvPr id="209" name="Slide Number"/>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181547822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extBox 6"/>
          <p:cNvSpPr txBox="1"/>
          <p:nvPr userDrawn="1"/>
        </p:nvSpPr>
        <p:spPr>
          <a:xfrm>
            <a:off x="8434388" y="4705350"/>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chemeClr val="bg1"/>
                </a:solidFill>
                <a:latin typeface="Century Schoolbook" panose="02040604050505020304" pitchFamily="18" charset="0"/>
              </a:rPr>
              <a:pPr eaLnBrk="1" hangingPunct="1">
                <a:defRPr/>
              </a:pPr>
              <a:t>‹#›</a:t>
            </a:fld>
            <a:endParaRPr lang="en-US" sz="1100">
              <a:solidFill>
                <a:schemeClr val="bg1"/>
              </a:solidFill>
              <a:latin typeface="Century Schoolbook" panose="02040604050505020304" pitchFamily="18" charset="0"/>
            </a:endParaRPr>
          </a:p>
        </p:txBody>
      </p:sp>
      <p:sp>
        <p:nvSpPr>
          <p:cNvPr id="2" name="Title 1"/>
          <p:cNvSpPr>
            <a:spLocks noGrp="1"/>
          </p:cNvSpPr>
          <p:nvPr>
            <p:ph type="title"/>
          </p:nvPr>
        </p:nvSpPr>
        <p:spPr>
          <a:xfrm>
            <a:off x="381000" y="228600"/>
            <a:ext cx="8229600" cy="857250"/>
          </a:xfrm>
          <a:ln>
            <a:noFill/>
          </a:ln>
        </p:spPr>
        <p:txBody>
          <a:bodyPr/>
          <a:lstStyle>
            <a:lvl1pPr algn="l">
              <a:defRPr sz="3200" b="1" i="0" kern="1800" spc="0" baseline="0">
                <a:solidFill>
                  <a:schemeClr val="tx2"/>
                </a:solidFill>
                <a:latin typeface="GT America" panose="00000500000000000000" pitchFamily="50" charset="0"/>
              </a:defRPr>
            </a:lvl1pPr>
          </a:lstStyle>
          <a:p>
            <a:r>
              <a:rPr lang="en-US"/>
              <a:t>Click to edit Master title style</a:t>
            </a:r>
          </a:p>
        </p:txBody>
      </p:sp>
      <p:sp>
        <p:nvSpPr>
          <p:cNvPr id="8" name="Text Placeholder 7"/>
          <p:cNvSpPr>
            <a:spLocks noGrp="1"/>
          </p:cNvSpPr>
          <p:nvPr>
            <p:ph type="body" sz="quarter" idx="10"/>
          </p:nvPr>
        </p:nvSpPr>
        <p:spPr>
          <a:xfrm>
            <a:off x="381000" y="1276350"/>
            <a:ext cx="8229600" cy="2819400"/>
          </a:xfrm>
        </p:spPr>
        <p:txBody>
          <a:bodyPr/>
          <a:lstStyle>
            <a:lvl1pPr marL="0" indent="0">
              <a:buNone/>
              <a:defRPr>
                <a:solidFill>
                  <a:srgbClr val="433A38"/>
                </a:solidFill>
              </a:defRPr>
            </a:lvl1pPr>
          </a:lstStyle>
          <a:p>
            <a:pPr lvl="0"/>
            <a:endParaRPr lang="en-US"/>
          </a:p>
        </p:txBody>
      </p:sp>
    </p:spTree>
    <p:extLst>
      <p:ext uri="{BB962C8B-B14F-4D97-AF65-F5344CB8AC3E}">
        <p14:creationId xmlns:p14="http://schemas.microsoft.com/office/powerpoint/2010/main" val="1735269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Slide Liberty in Blue">
    <p:bg>
      <p:bgRef idx="1001">
        <a:schemeClr val="bg2"/>
      </p:bgRef>
    </p:bg>
    <p:spTree>
      <p:nvGrpSpPr>
        <p:cNvPr id="1" name=""/>
        <p:cNvGrpSpPr/>
        <p:nvPr/>
      </p:nvGrpSpPr>
      <p:grpSpPr>
        <a:xfrm>
          <a:off x="0" y="0"/>
          <a:ext cx="0" cy="0"/>
          <a:chOff x="0" y="0"/>
          <a:chExt cx="0" cy="0"/>
        </a:xfrm>
      </p:grpSpPr>
      <p:sp>
        <p:nvSpPr>
          <p:cNvPr id="8" name="Shape 1">
            <a:extLst>
              <a:ext uri="{FF2B5EF4-FFF2-40B4-BE49-F238E27FC236}">
                <a16:creationId xmlns:a16="http://schemas.microsoft.com/office/drawing/2014/main" id="{4FD11D4D-2D63-4478-0824-7CF9ADE446CF}"/>
              </a:ext>
            </a:extLst>
          </p:cNvPr>
          <p:cNvSpPr/>
          <p:nvPr userDrawn="1"/>
        </p:nvSpPr>
        <p:spPr>
          <a:xfrm rot="10800000">
            <a:off x="8015247" y="114621"/>
            <a:ext cx="990595" cy="4914260"/>
          </a:xfrm>
          <a:prstGeom prst="rect">
            <a:avLst/>
          </a:prstGeom>
          <a:solidFill>
            <a:srgbClr val="146CD2">
              <a:alpha val="100000"/>
            </a:srgbClr>
          </a:solidFill>
          <a:ln/>
        </p:spPr>
        <p:txBody>
          <a:bodyPr/>
          <a:lstStyle/>
          <a:p>
            <a:endParaRPr lang="en-US" sz="675"/>
          </a:p>
        </p:txBody>
      </p:sp>
      <p:pic>
        <p:nvPicPr>
          <p:cNvPr id="6" name="Image 0" descr=" ">
            <a:extLst>
              <a:ext uri="{FF2B5EF4-FFF2-40B4-BE49-F238E27FC236}">
                <a16:creationId xmlns:a16="http://schemas.microsoft.com/office/drawing/2014/main" id="{9A423F34-714A-7103-E68A-3BA37AE59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34164" y="336"/>
            <a:ext cx="2209789" cy="5142830"/>
          </a:xfrm>
          <a:prstGeom prst="rect">
            <a:avLst/>
          </a:prstGeom>
        </p:spPr>
      </p:pic>
      <p:sp>
        <p:nvSpPr>
          <p:cNvPr id="10" name="Shape 2">
            <a:extLst>
              <a:ext uri="{FF2B5EF4-FFF2-40B4-BE49-F238E27FC236}">
                <a16:creationId xmlns:a16="http://schemas.microsoft.com/office/drawing/2014/main" id="{76528535-B696-1533-3012-DB5317565EE0}"/>
              </a:ext>
            </a:extLst>
          </p:cNvPr>
          <p:cNvSpPr/>
          <p:nvPr userDrawn="1"/>
        </p:nvSpPr>
        <p:spPr>
          <a:xfrm rot="5400000">
            <a:off x="749801" y="-191008"/>
            <a:ext cx="457716" cy="840345"/>
          </a:xfrm>
          <a:prstGeom prst="rect">
            <a:avLst/>
          </a:prstGeom>
          <a:solidFill>
            <a:schemeClr val="accent1"/>
          </a:solidFill>
          <a:ln/>
        </p:spPr>
        <p:txBody>
          <a:bodyPr/>
          <a:lstStyle/>
          <a:p>
            <a:endParaRPr lang="en-US" sz="675"/>
          </a:p>
        </p:txBody>
      </p:sp>
      <p:pic>
        <p:nvPicPr>
          <p:cNvPr id="11" name="Image 0" descr=" ">
            <a:extLst>
              <a:ext uri="{FF2B5EF4-FFF2-40B4-BE49-F238E27FC236}">
                <a16:creationId xmlns:a16="http://schemas.microsoft.com/office/drawing/2014/main" id="{B479347D-02B1-9C83-7B99-4E63CC6E8C21}"/>
              </a:ext>
            </a:extLst>
          </p:cNvPr>
          <p:cNvPicPr>
            <a:picLocks noChangeAspect="1"/>
          </p:cNvPicPr>
          <p:nvPr userDrawn="1"/>
        </p:nvPicPr>
        <p:blipFill>
          <a:blip r:embed="rId4"/>
          <a:stretch>
            <a:fillRect/>
          </a:stretch>
        </p:blipFill>
        <p:spPr>
          <a:xfrm>
            <a:off x="658446" y="133667"/>
            <a:ext cx="638172" cy="228038"/>
          </a:xfrm>
          <a:prstGeom prst="rect">
            <a:avLst/>
          </a:prstGeom>
        </p:spPr>
      </p:pic>
      <p:pic>
        <p:nvPicPr>
          <p:cNvPr id="13" name="Picture 12" descr="Statue of Liberty close up with colorful tint.">
            <a:extLst>
              <a:ext uri="{FF2B5EF4-FFF2-40B4-BE49-F238E27FC236}">
                <a16:creationId xmlns:a16="http://schemas.microsoft.com/office/drawing/2014/main" id="{E053AAB6-3802-4584-655E-B1F80FCD8ADE}"/>
              </a:ext>
            </a:extLst>
          </p:cNvPr>
          <p:cNvPicPr>
            <a:picLocks noChangeAspect="1"/>
          </p:cNvPicPr>
          <p:nvPr userDrawn="1"/>
        </p:nvPicPr>
        <p:blipFill>
          <a:blip r:embed="rId5"/>
          <a:stretch>
            <a:fillRect/>
          </a:stretch>
        </p:blipFill>
        <p:spPr>
          <a:xfrm>
            <a:off x="5010134" y="115934"/>
            <a:ext cx="3995752" cy="4914917"/>
          </a:xfrm>
          <a:prstGeom prst="rect">
            <a:avLst/>
          </a:prstGeom>
        </p:spPr>
      </p:pic>
      <p:sp>
        <p:nvSpPr>
          <p:cNvPr id="3" name="Title 1">
            <a:extLst>
              <a:ext uri="{FF2B5EF4-FFF2-40B4-BE49-F238E27FC236}">
                <a16:creationId xmlns:a16="http://schemas.microsoft.com/office/drawing/2014/main" id="{4A093E57-9C9E-F0F1-746B-6EFF3F667C08}"/>
              </a:ext>
            </a:extLst>
          </p:cNvPr>
          <p:cNvSpPr>
            <a:spLocks noGrp="1"/>
          </p:cNvSpPr>
          <p:nvPr>
            <p:ph type="title" hasCustomPrompt="1"/>
          </p:nvPr>
        </p:nvSpPr>
        <p:spPr>
          <a:xfrm>
            <a:off x="548640" y="2125980"/>
            <a:ext cx="4011930" cy="1508760"/>
          </a:xfrm>
          <a:noFill/>
          <a:ln/>
        </p:spPr>
        <p:txBody>
          <a:bodyPr wrap="square" lIns="0" tIns="0" rIns="0" bIns="0" rtlCol="0" anchor="t"/>
          <a:lstStyle>
            <a:lvl1pPr>
              <a:defRPr lang="en-US" sz="4499">
                <a:solidFill>
                  <a:srgbClr val="FFFFFF">
                    <a:alpha val="100000"/>
                  </a:srgbClr>
                </a:solidFill>
                <a:ea typeface="Gamuth Display Bold" pitchFamily="34" charset="-122"/>
                <a:cs typeface="Gamuth Display Bold" pitchFamily="34" charset="-120"/>
              </a:defRPr>
            </a:lvl1pPr>
          </a:lstStyle>
          <a:p>
            <a:pPr marL="0" lvl="0" defTabSz="685800"/>
            <a:r>
              <a:rPr lang="en-US"/>
              <a:t>Presentation Title Here</a:t>
            </a:r>
          </a:p>
        </p:txBody>
      </p:sp>
      <p:sp>
        <p:nvSpPr>
          <p:cNvPr id="4" name="Subtitle 2">
            <a:extLst>
              <a:ext uri="{FF2B5EF4-FFF2-40B4-BE49-F238E27FC236}">
                <a16:creationId xmlns:a16="http://schemas.microsoft.com/office/drawing/2014/main" id="{CAA56A37-7759-D446-46E6-D1265D9A3D8C}"/>
              </a:ext>
            </a:extLst>
          </p:cNvPr>
          <p:cNvSpPr>
            <a:spLocks noGrp="1"/>
          </p:cNvSpPr>
          <p:nvPr>
            <p:ph type="subTitle" idx="1" hasCustomPrompt="1"/>
          </p:nvPr>
        </p:nvSpPr>
        <p:spPr>
          <a:xfrm>
            <a:off x="548641" y="3634741"/>
            <a:ext cx="3223454" cy="725504"/>
          </a:xfrm>
        </p:spPr>
        <p:txBody>
          <a:bodyPr>
            <a:normAutofit/>
          </a:bodyPr>
          <a:lstStyle>
            <a:lvl1pPr marL="0" indent="0" algn="l">
              <a:buNone/>
              <a:defRPr sz="1425">
                <a:solidFill>
                  <a:schemeClr val="tx2"/>
                </a:solidFill>
              </a:defRPr>
            </a:lvl1pPr>
            <a:lvl2pPr marL="171416" indent="0" algn="ctr">
              <a:buNone/>
              <a:defRPr sz="750"/>
            </a:lvl2pPr>
            <a:lvl3pPr marL="342832" indent="0" algn="ctr">
              <a:buNone/>
              <a:defRPr sz="675"/>
            </a:lvl3pPr>
            <a:lvl4pPr marL="514247" indent="0" algn="ctr">
              <a:buNone/>
              <a:defRPr sz="600"/>
            </a:lvl4pPr>
            <a:lvl5pPr marL="685663" indent="0" algn="ctr">
              <a:buNone/>
              <a:defRPr sz="600"/>
            </a:lvl5pPr>
            <a:lvl6pPr marL="857078" indent="0" algn="ctr">
              <a:buNone/>
              <a:defRPr sz="600"/>
            </a:lvl6pPr>
            <a:lvl7pPr marL="1028495" indent="0" algn="ctr">
              <a:buNone/>
              <a:defRPr sz="600"/>
            </a:lvl7pPr>
            <a:lvl8pPr marL="1199910" indent="0" algn="ctr">
              <a:buNone/>
              <a:defRPr sz="600"/>
            </a:lvl8pPr>
            <a:lvl9pPr marL="1371326" indent="0" algn="ctr">
              <a:buNone/>
              <a:defRPr sz="600"/>
            </a:lvl9pPr>
          </a:lstStyle>
          <a:p>
            <a:r>
              <a:rPr lang="en-US"/>
              <a:t>Description here lorem ipsum dolor sit </a:t>
            </a:r>
            <a:r>
              <a:rPr lang="en-US" err="1"/>
              <a:t>amet</a:t>
            </a:r>
            <a:r>
              <a:rPr lang="en-US"/>
              <a:t> </a:t>
            </a:r>
            <a:r>
              <a:rPr lang="en-US" err="1"/>
              <a:t>consectetur</a:t>
            </a:r>
            <a:r>
              <a:rPr lang="en-US"/>
              <a:t>. Integer </a:t>
            </a:r>
            <a:r>
              <a:rPr lang="en-US" err="1"/>
              <a:t>metus</a:t>
            </a:r>
            <a:r>
              <a:rPr lang="en-US"/>
              <a:t> a </a:t>
            </a:r>
            <a:r>
              <a:rPr lang="en-US" err="1"/>
              <a:t>pellentesque</a:t>
            </a:r>
            <a:r>
              <a:rPr lang="en-US"/>
              <a:t> </a:t>
            </a:r>
            <a:r>
              <a:rPr lang="en-US" err="1"/>
              <a:t>odio</a:t>
            </a:r>
            <a:r>
              <a:rPr lang="en-US"/>
              <a:t> </a:t>
            </a:r>
            <a:r>
              <a:rPr lang="en-US" err="1"/>
              <a:t>aenean</a:t>
            </a:r>
            <a:r>
              <a:rPr lang="en-US"/>
              <a:t>.</a:t>
            </a:r>
          </a:p>
        </p:txBody>
      </p:sp>
      <p:sp>
        <p:nvSpPr>
          <p:cNvPr id="5" name="Text Placeholder 3">
            <a:extLst>
              <a:ext uri="{FF2B5EF4-FFF2-40B4-BE49-F238E27FC236}">
                <a16:creationId xmlns:a16="http://schemas.microsoft.com/office/drawing/2014/main" id="{90D64AA7-6541-8DFE-3ED3-016DF7DAFBBD}"/>
              </a:ext>
            </a:extLst>
          </p:cNvPr>
          <p:cNvSpPr>
            <a:spLocks noGrp="1"/>
          </p:cNvSpPr>
          <p:nvPr>
            <p:ph type="body" sz="quarter" idx="10" hasCustomPrompt="1"/>
          </p:nvPr>
        </p:nvSpPr>
        <p:spPr>
          <a:xfrm>
            <a:off x="548879" y="1851661"/>
            <a:ext cx="3995752" cy="176864"/>
          </a:xfrm>
        </p:spPr>
        <p:txBody>
          <a:bodyPr>
            <a:normAutofit/>
          </a:bodyPr>
          <a:lstStyle>
            <a:lvl1pPr marL="0" indent="0">
              <a:buNone/>
              <a:defRPr sz="9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TAG OR DATE HERE</a:t>
            </a:r>
          </a:p>
        </p:txBody>
      </p:sp>
      <p:sp>
        <p:nvSpPr>
          <p:cNvPr id="7" name="Text Placeholder 5">
            <a:extLst>
              <a:ext uri="{FF2B5EF4-FFF2-40B4-BE49-F238E27FC236}">
                <a16:creationId xmlns:a16="http://schemas.microsoft.com/office/drawing/2014/main" id="{8AA2D5E5-3FCC-8DA4-94C5-32190103A4AB}"/>
              </a:ext>
            </a:extLst>
          </p:cNvPr>
          <p:cNvSpPr>
            <a:spLocks noGrp="1"/>
          </p:cNvSpPr>
          <p:nvPr>
            <p:ph type="body" sz="quarter" idx="11" hasCustomPrompt="1"/>
          </p:nvPr>
        </p:nvSpPr>
        <p:spPr>
          <a:xfrm>
            <a:off x="548640" y="4457700"/>
            <a:ext cx="3114870" cy="209450"/>
          </a:xfrm>
        </p:spPr>
        <p:txBody>
          <a:bodyPr vert="horz" lIns="91440" tIns="45720" rIns="91440" bIns="45720" rtlCol="0">
            <a:normAutofit/>
          </a:bodyPr>
          <a:lstStyle>
            <a:lvl1pPr>
              <a:defRPr lang="en-US" sz="900" dirty="0">
                <a:solidFill>
                  <a:schemeClr val="tx2"/>
                </a:solidFill>
              </a:defRPr>
            </a:lvl1pPr>
          </a:lstStyle>
          <a:p>
            <a:pPr marL="0" lvl="0" indent="0">
              <a:buNone/>
            </a:pPr>
            <a:r>
              <a:rPr lang="en-US"/>
              <a:t>DEPARTMENT/TEAM NAME</a:t>
            </a:r>
          </a:p>
        </p:txBody>
      </p:sp>
    </p:spTree>
    <p:extLst>
      <p:ext uri="{BB962C8B-B14F-4D97-AF65-F5344CB8AC3E}">
        <p14:creationId xmlns:p14="http://schemas.microsoft.com/office/powerpoint/2010/main" val="333420703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ext Longform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B12C3-7A88-AA8C-2611-ACA50B657E6C}"/>
              </a:ext>
            </a:extLst>
          </p:cNvPr>
          <p:cNvSpPr>
            <a:spLocks noGrp="1"/>
          </p:cNvSpPr>
          <p:nvPr>
            <p:ph type="title"/>
          </p:nvPr>
        </p:nvSpPr>
        <p:spPr>
          <a:xfrm>
            <a:off x="571498" y="333041"/>
            <a:ext cx="7940995" cy="596264"/>
          </a:xfrm>
        </p:spPr>
        <p:txBody>
          <a:bodyPr>
            <a:normAutofit/>
          </a:bodyPr>
          <a:lstStyle>
            <a:lvl1pPr>
              <a:defRPr sz="24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CA56580-3472-658D-750A-397B5F9AD241}"/>
              </a:ext>
            </a:extLst>
          </p:cNvPr>
          <p:cNvSpPr>
            <a:spLocks noGrp="1"/>
          </p:cNvSpPr>
          <p:nvPr>
            <p:ph idx="1"/>
          </p:nvPr>
        </p:nvSpPr>
        <p:spPr>
          <a:xfrm>
            <a:off x="571497" y="1252906"/>
            <a:ext cx="7940995" cy="31876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C44352F-7557-B098-9D02-C423EA531C80}"/>
              </a:ext>
            </a:extLst>
          </p:cNvPr>
          <p:cNvSpPr>
            <a:spLocks noGrp="1"/>
          </p:cNvSpPr>
          <p:nvPr>
            <p:ph type="ftr" sz="quarter" idx="11"/>
          </p:nvPr>
        </p:nvSpPr>
        <p:spPr>
          <a:xfrm>
            <a:off x="571497" y="250610"/>
            <a:ext cx="3359650" cy="191779"/>
          </a:xfrm>
          <a:prstGeom prst="rect">
            <a:avLst/>
          </a:prstGeom>
        </p:spPr>
        <p:txBody>
          <a:bodyPr/>
          <a:lstStyle>
            <a:lvl1pPr algn="l">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BFC02ED-3BFF-1D83-3A6E-601D2FB2FF71}"/>
              </a:ext>
            </a:extLst>
          </p:cNvPr>
          <p:cNvSpPr>
            <a:spLocks noGrp="1"/>
          </p:cNvSpPr>
          <p:nvPr>
            <p:ph type="sldNum" sz="quarter" idx="12"/>
          </p:nvPr>
        </p:nvSpPr>
        <p:spPr/>
        <p:txBody>
          <a:bodyPr/>
          <a:lstStyle/>
          <a:p>
            <a:fld id="{00F096DA-7969-0749-9750-F7AD9493AF18}" type="slidenum">
              <a:rPr lang="en-US" smtClean="0"/>
              <a:t>‹#›</a:t>
            </a:fld>
            <a:endParaRPr lang="en-US"/>
          </a:p>
        </p:txBody>
      </p:sp>
      <p:sp>
        <p:nvSpPr>
          <p:cNvPr id="7" name="Subtitle 2">
            <a:extLst>
              <a:ext uri="{FF2B5EF4-FFF2-40B4-BE49-F238E27FC236}">
                <a16:creationId xmlns:a16="http://schemas.microsoft.com/office/drawing/2014/main" id="{AC1A108A-307D-AE25-4D73-CDE0783C752A}"/>
              </a:ext>
            </a:extLst>
          </p:cNvPr>
          <p:cNvSpPr>
            <a:spLocks noGrp="1"/>
          </p:cNvSpPr>
          <p:nvPr>
            <p:ph type="subTitle" idx="13"/>
          </p:nvPr>
        </p:nvSpPr>
        <p:spPr>
          <a:xfrm>
            <a:off x="573712" y="929305"/>
            <a:ext cx="7938779" cy="323600"/>
          </a:xfrm>
        </p:spPr>
        <p:txBody>
          <a:bodyPr>
            <a:normAutofit/>
          </a:bodyPr>
          <a:lstStyle>
            <a:lvl1pPr marL="0" indent="0" algn="l">
              <a:buNone/>
              <a:defRPr sz="1200">
                <a:latin typeface="Arial" panose="020B0604020202020204" pitchFamily="34" charset="0"/>
                <a:cs typeface="Arial" panose="020B0604020202020204" pitchFamily="34" charset="0"/>
              </a:defRPr>
            </a:lvl1pPr>
            <a:lvl2pPr marL="171416" indent="0" algn="ctr">
              <a:buNone/>
              <a:defRPr sz="750"/>
            </a:lvl2pPr>
            <a:lvl3pPr marL="342832" indent="0" algn="ctr">
              <a:buNone/>
              <a:defRPr sz="675"/>
            </a:lvl3pPr>
            <a:lvl4pPr marL="514247" indent="0" algn="ctr">
              <a:buNone/>
              <a:defRPr sz="600"/>
            </a:lvl4pPr>
            <a:lvl5pPr marL="685663" indent="0" algn="ctr">
              <a:buNone/>
              <a:defRPr sz="600"/>
            </a:lvl5pPr>
            <a:lvl6pPr marL="857078" indent="0" algn="ctr">
              <a:buNone/>
              <a:defRPr sz="600"/>
            </a:lvl6pPr>
            <a:lvl7pPr marL="1028495" indent="0" algn="ctr">
              <a:buNone/>
              <a:defRPr sz="600"/>
            </a:lvl7pPr>
            <a:lvl8pPr marL="1199910" indent="0" algn="ctr">
              <a:buNone/>
              <a:defRPr sz="600"/>
            </a:lvl8pPr>
            <a:lvl9pPr marL="1371326" indent="0" algn="ctr">
              <a:buNone/>
              <a:defRPr sz="600"/>
            </a:lvl9pPr>
          </a:lstStyle>
          <a:p>
            <a:r>
              <a:rPr lang="en-US"/>
              <a:t>Click to edit Master subtitle style</a:t>
            </a:r>
          </a:p>
        </p:txBody>
      </p:sp>
      <p:sp>
        <p:nvSpPr>
          <p:cNvPr id="9" name="Text Placeholder 8">
            <a:extLst>
              <a:ext uri="{FF2B5EF4-FFF2-40B4-BE49-F238E27FC236}">
                <a16:creationId xmlns:a16="http://schemas.microsoft.com/office/drawing/2014/main" id="{B8C6F4B1-F3C5-CD1B-E88A-CA1573AD66B5}"/>
              </a:ext>
            </a:extLst>
          </p:cNvPr>
          <p:cNvSpPr>
            <a:spLocks noGrp="1"/>
          </p:cNvSpPr>
          <p:nvPr>
            <p:ph type="body" sz="quarter" idx="14" hasCustomPrompt="1"/>
          </p:nvPr>
        </p:nvSpPr>
        <p:spPr>
          <a:xfrm>
            <a:off x="1819175" y="4764430"/>
            <a:ext cx="2583656" cy="191691"/>
          </a:xfrm>
        </p:spPr>
        <p:txBody>
          <a:bodyPr>
            <a:normAutofit/>
          </a:bodyPr>
          <a:lstStyle>
            <a:lvl1pPr marL="0" indent="0" algn="ctr">
              <a:buNone/>
              <a:defRPr sz="750"/>
            </a:lvl1pPr>
          </a:lstStyle>
          <a:p>
            <a:pPr lvl="0"/>
            <a:r>
              <a:rPr lang="en-US"/>
              <a:t>PRESENTATION TITLE</a:t>
            </a:r>
          </a:p>
        </p:txBody>
      </p:sp>
    </p:spTree>
    <p:extLst>
      <p:ext uri="{BB962C8B-B14F-4D97-AF65-F5344CB8AC3E}">
        <p14:creationId xmlns:p14="http://schemas.microsoft.com/office/powerpoint/2010/main" val="339788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1450"/>
            <a:ext cx="8229600" cy="971550"/>
          </a:xfrm>
        </p:spPr>
        <p:txBody>
          <a:bodyPr/>
          <a:lstStyle>
            <a:lvl1pPr algn="l">
              <a:defRPr sz="3200" b="1" i="0" cap="none" baseline="0">
                <a:solidFill>
                  <a:srgbClr val="1A134C"/>
                </a:solidFill>
                <a:latin typeface="Arial"/>
              </a:defRPr>
            </a:lvl1pPr>
          </a:lstStyle>
          <a:p>
            <a:r>
              <a:rPr lang="en-US"/>
              <a:t>Click to edit Master title style</a:t>
            </a:r>
          </a:p>
        </p:txBody>
      </p:sp>
      <p:sp>
        <p:nvSpPr>
          <p:cNvPr id="3" name="Subtitle 2"/>
          <p:cNvSpPr>
            <a:spLocks noGrp="1"/>
          </p:cNvSpPr>
          <p:nvPr>
            <p:ph type="subTitle" idx="1"/>
          </p:nvPr>
        </p:nvSpPr>
        <p:spPr>
          <a:xfrm>
            <a:off x="457200" y="1257301"/>
            <a:ext cx="8229600" cy="571499"/>
          </a:xfrm>
        </p:spPr>
        <p:txBody>
          <a:bodyPr/>
          <a:lstStyle>
            <a:lvl1pPr marL="0" indent="0" algn="l">
              <a:spcBef>
                <a:spcPts val="0"/>
              </a:spcBef>
              <a:buNone/>
              <a:defRPr sz="2100" b="1" i="0" baseline="0">
                <a:solidFill>
                  <a:srgbClr val="08459A"/>
                </a:solidFill>
                <a:latin typeface="Aria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a:t>Click to edit Master subtitle style</a:t>
            </a:r>
          </a:p>
        </p:txBody>
      </p:sp>
      <p:sp>
        <p:nvSpPr>
          <p:cNvPr id="11" name="Text Placeholder 10"/>
          <p:cNvSpPr>
            <a:spLocks noGrp="1"/>
          </p:cNvSpPr>
          <p:nvPr>
            <p:ph type="body" sz="quarter" idx="10"/>
          </p:nvPr>
        </p:nvSpPr>
        <p:spPr>
          <a:xfrm>
            <a:off x="457200" y="1714500"/>
            <a:ext cx="8229600" cy="2171700"/>
          </a:xfrm>
        </p:spPr>
        <p:txBody>
          <a:bodyPr/>
          <a:lstStyle>
            <a:lvl1pPr marL="306146">
              <a:lnSpc>
                <a:spcPct val="100000"/>
              </a:lnSpc>
              <a:spcAft>
                <a:spcPts val="536"/>
              </a:spcAft>
              <a:defRPr sz="2100">
                <a:solidFill>
                  <a:srgbClr val="08459A"/>
                </a:solidFill>
                <a:latin typeface="CentSchbook BT Roman"/>
              </a:defRPr>
            </a:lvl1pPr>
            <a:lvl2pPr>
              <a:buFont typeface="Wingdings" charset="2"/>
              <a:buChar char="§"/>
              <a:defRPr sz="1900" b="0" i="0">
                <a:solidFill>
                  <a:srgbClr val="08459A"/>
                </a:solidFill>
                <a:latin typeface="CentSchbook BT Roman"/>
              </a:defRPr>
            </a:lvl2pPr>
          </a:lstStyle>
          <a:p>
            <a:pPr lvl="0"/>
            <a:r>
              <a:rPr lang="en-US"/>
              <a:t>Click to edit Master text styles</a:t>
            </a:r>
          </a:p>
          <a:p>
            <a:pPr lvl="1"/>
            <a:r>
              <a:rPr lang="en-US"/>
              <a:t>Second level</a:t>
            </a:r>
          </a:p>
        </p:txBody>
      </p:sp>
      <p:sp>
        <p:nvSpPr>
          <p:cNvPr id="9" name="TextBox 8"/>
          <p:cNvSpPr txBox="1"/>
          <p:nvPr userDrawn="1"/>
        </p:nvSpPr>
        <p:spPr>
          <a:xfrm>
            <a:off x="8434388" y="4682238"/>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rgbClr val="FFFFFF"/>
                </a:solidFill>
              </a:rPr>
              <a:pPr eaLnBrk="1" hangingPunct="1">
                <a:defRPr/>
              </a:pPr>
              <a:t>‹#›</a:t>
            </a:fld>
            <a:endParaRPr lang="en-US" sz="1100">
              <a:solidFill>
                <a:srgbClr val="FFFFFF"/>
              </a:solidFill>
            </a:endParaRPr>
          </a:p>
        </p:txBody>
      </p:sp>
    </p:spTree>
    <p:extLst>
      <p:ext uri="{BB962C8B-B14F-4D97-AF65-F5344CB8AC3E}">
        <p14:creationId xmlns:p14="http://schemas.microsoft.com/office/powerpoint/2010/main" val="3822622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Meet the Team Layou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BDA74F-5045-9E40-D757-D2426E7A14F2}"/>
              </a:ext>
            </a:extLst>
          </p:cNvPr>
          <p:cNvSpPr>
            <a:spLocks noGrp="1"/>
          </p:cNvSpPr>
          <p:nvPr>
            <p:ph type="sldNum" sz="quarter" idx="12"/>
          </p:nvPr>
        </p:nvSpPr>
        <p:spPr/>
        <p:txBody>
          <a:bodyPr/>
          <a:lstStyle/>
          <a:p>
            <a:fld id="{00F096DA-7969-0749-9750-F7AD9493AF18}" type="slidenum">
              <a:rPr lang="en-US" smtClean="0"/>
              <a:t>‹#›</a:t>
            </a:fld>
            <a:endParaRPr lang="en-US"/>
          </a:p>
        </p:txBody>
      </p:sp>
      <p:sp>
        <p:nvSpPr>
          <p:cNvPr id="11" name="Content Placeholder 2">
            <a:extLst>
              <a:ext uri="{FF2B5EF4-FFF2-40B4-BE49-F238E27FC236}">
                <a16:creationId xmlns:a16="http://schemas.microsoft.com/office/drawing/2014/main" id="{346B6A9B-BC3B-8C23-3F28-8F15B4FC6447}"/>
              </a:ext>
            </a:extLst>
          </p:cNvPr>
          <p:cNvSpPr>
            <a:spLocks noGrp="1"/>
          </p:cNvSpPr>
          <p:nvPr>
            <p:ph sz="half" idx="14" hasCustomPrompt="1"/>
          </p:nvPr>
        </p:nvSpPr>
        <p:spPr>
          <a:xfrm>
            <a:off x="668204" y="3387300"/>
            <a:ext cx="1348189" cy="786143"/>
          </a:xfrm>
        </p:spPr>
        <p:txBody>
          <a:bodyPr>
            <a:normAutofit/>
          </a:bodyPr>
          <a:lstStyle>
            <a:lvl1pPr marL="0" indent="0">
              <a:lnSpc>
                <a:spcPct val="100000"/>
              </a:lnSpc>
              <a:buNone/>
              <a:defRPr sz="1125">
                <a:latin typeface="Arial" panose="020B0604020202020204" pitchFamily="34" charset="0"/>
                <a:cs typeface="Arial" panose="020B0604020202020204" pitchFamily="34" charset="0"/>
              </a:defRPr>
            </a:lvl1pPr>
            <a:lvl2pPr marL="171416" indent="0">
              <a:lnSpc>
                <a:spcPct val="100000"/>
              </a:lnSpc>
              <a:buNone/>
              <a:defRPr>
                <a:latin typeface="+mn-lt"/>
              </a:defRPr>
            </a:lvl2pPr>
            <a:lvl3pPr marL="342832" indent="0">
              <a:lnSpc>
                <a:spcPct val="100000"/>
              </a:lnSpc>
              <a:buNone/>
              <a:defRPr>
                <a:latin typeface="+mn-lt"/>
              </a:defRPr>
            </a:lvl3pPr>
            <a:lvl4pPr marL="514247" indent="0">
              <a:lnSpc>
                <a:spcPct val="100000"/>
              </a:lnSpc>
              <a:buNone/>
              <a:defRPr>
                <a:latin typeface="+mn-lt"/>
              </a:defRPr>
            </a:lvl4pPr>
            <a:lvl5pPr marL="685663" indent="0">
              <a:lnSpc>
                <a:spcPct val="100000"/>
              </a:lnSpc>
              <a:buNone/>
              <a:defRPr>
                <a:latin typeface="+mn-lt"/>
              </a:defRPr>
            </a:lvl5pPr>
          </a:lstStyle>
          <a:p>
            <a:pPr lvl="0"/>
            <a:r>
              <a:rPr lang="en-US"/>
              <a:t>Say who this person is, what they do. Lorem ipsum dolor sit </a:t>
            </a:r>
            <a:r>
              <a:rPr lang="en-US" err="1"/>
              <a:t>amet</a:t>
            </a:r>
            <a:r>
              <a:rPr lang="en-US"/>
              <a:t> </a:t>
            </a:r>
            <a:r>
              <a:rPr lang="en-US" err="1"/>
              <a:t>consectetur</a:t>
            </a:r>
            <a:r>
              <a:rPr lang="en-US"/>
              <a:t>.</a:t>
            </a:r>
          </a:p>
        </p:txBody>
      </p:sp>
      <p:sp>
        <p:nvSpPr>
          <p:cNvPr id="21" name="Content Placeholder 2">
            <a:extLst>
              <a:ext uri="{FF2B5EF4-FFF2-40B4-BE49-F238E27FC236}">
                <a16:creationId xmlns:a16="http://schemas.microsoft.com/office/drawing/2014/main" id="{AC122AE2-7E2A-CB10-EB05-AD89DEE22288}"/>
              </a:ext>
            </a:extLst>
          </p:cNvPr>
          <p:cNvSpPr>
            <a:spLocks noGrp="1"/>
          </p:cNvSpPr>
          <p:nvPr>
            <p:ph sz="half" idx="20" hasCustomPrompt="1"/>
          </p:nvPr>
        </p:nvSpPr>
        <p:spPr>
          <a:xfrm>
            <a:off x="668204" y="2684987"/>
            <a:ext cx="1348189" cy="403319"/>
          </a:xfrm>
        </p:spPr>
        <p:txBody>
          <a:bodyPr>
            <a:normAutofit/>
          </a:bodyPr>
          <a:lstStyle>
            <a:lvl1pPr marL="0" indent="0">
              <a:lnSpc>
                <a:spcPct val="100000"/>
              </a:lnSpc>
              <a:buNone/>
              <a:defRPr sz="1200" b="1" i="0">
                <a:latin typeface="Arial" panose="020B0604020202020204" pitchFamily="34" charset="0"/>
                <a:cs typeface="Arial" panose="020B0604020202020204" pitchFamily="34" charset="0"/>
              </a:defRPr>
            </a:lvl1pPr>
            <a:lvl2pPr marL="171416" indent="0">
              <a:lnSpc>
                <a:spcPct val="100000"/>
              </a:lnSpc>
              <a:buNone/>
              <a:defRPr sz="1800" b="1" i="0">
                <a:latin typeface="Arial Narrow" panose="020B0604020202020204" pitchFamily="34" charset="0"/>
                <a:cs typeface="Arial Narrow" panose="020B0604020202020204" pitchFamily="34" charset="0"/>
              </a:defRPr>
            </a:lvl2pPr>
            <a:lvl3pPr marL="342832" indent="0">
              <a:lnSpc>
                <a:spcPct val="100000"/>
              </a:lnSpc>
              <a:buNone/>
              <a:defRPr sz="1350" b="1" i="0">
                <a:latin typeface="Arial Narrow" panose="020B0604020202020204" pitchFamily="34" charset="0"/>
                <a:cs typeface="Arial Narrow" panose="020B0604020202020204" pitchFamily="34" charset="0"/>
              </a:defRPr>
            </a:lvl3pPr>
            <a:lvl4pPr marL="514247" indent="0">
              <a:lnSpc>
                <a:spcPct val="100000"/>
              </a:lnSpc>
              <a:buNone/>
              <a:defRPr sz="1050" b="1" i="0">
                <a:latin typeface="Arial Narrow" panose="020B0604020202020204" pitchFamily="34" charset="0"/>
                <a:cs typeface="Arial Narrow" panose="020B0604020202020204" pitchFamily="34" charset="0"/>
              </a:defRPr>
            </a:lvl4pPr>
            <a:lvl5pPr marL="685663" indent="0">
              <a:lnSpc>
                <a:spcPct val="100000"/>
              </a:lnSpc>
              <a:buNone/>
              <a:defRPr sz="900" b="1" i="0">
                <a:latin typeface="Arial Narrow" panose="020B0604020202020204" pitchFamily="34" charset="0"/>
                <a:cs typeface="Arial Narrow" panose="020B0604020202020204" pitchFamily="34" charset="0"/>
              </a:defRPr>
            </a:lvl5pPr>
          </a:lstStyle>
          <a:p>
            <a:pPr lvl="0"/>
            <a:r>
              <a:rPr lang="en-US"/>
              <a:t>Full Name</a:t>
            </a:r>
          </a:p>
        </p:txBody>
      </p:sp>
      <p:sp>
        <p:nvSpPr>
          <p:cNvPr id="2" name="Picture Placeholder 8">
            <a:extLst>
              <a:ext uri="{FF2B5EF4-FFF2-40B4-BE49-F238E27FC236}">
                <a16:creationId xmlns:a16="http://schemas.microsoft.com/office/drawing/2014/main" id="{F36714A4-D856-DCDA-7FB9-A5125396123F}"/>
              </a:ext>
            </a:extLst>
          </p:cNvPr>
          <p:cNvSpPr>
            <a:spLocks noGrp="1"/>
          </p:cNvSpPr>
          <p:nvPr>
            <p:ph type="pic" sz="quarter" idx="17"/>
          </p:nvPr>
        </p:nvSpPr>
        <p:spPr>
          <a:xfrm>
            <a:off x="668204" y="1110326"/>
            <a:ext cx="1348189" cy="1348189"/>
          </a:xfrm>
        </p:spPr>
        <p:txBody>
          <a:bodyPr/>
          <a:lstStyle/>
          <a:p>
            <a:endParaRPr lang="en-US"/>
          </a:p>
        </p:txBody>
      </p:sp>
      <p:sp>
        <p:nvSpPr>
          <p:cNvPr id="14" name="Content Placeholder 2">
            <a:extLst>
              <a:ext uri="{FF2B5EF4-FFF2-40B4-BE49-F238E27FC236}">
                <a16:creationId xmlns:a16="http://schemas.microsoft.com/office/drawing/2014/main" id="{5507840A-83C5-4262-6654-822E7BEB1DFB}"/>
              </a:ext>
            </a:extLst>
          </p:cNvPr>
          <p:cNvSpPr>
            <a:spLocks noGrp="1"/>
          </p:cNvSpPr>
          <p:nvPr>
            <p:ph sz="half" idx="27" hasCustomPrompt="1"/>
          </p:nvPr>
        </p:nvSpPr>
        <p:spPr>
          <a:xfrm>
            <a:off x="668204" y="3100317"/>
            <a:ext cx="1348189" cy="177404"/>
          </a:xfrm>
        </p:spPr>
        <p:txBody>
          <a:bodyPr>
            <a:noAutofit/>
          </a:bodyPr>
          <a:lstStyle>
            <a:lvl1pPr marL="0" indent="0">
              <a:buNone/>
              <a:defRPr sz="750">
                <a:latin typeface="Arial" panose="020B0604020202020204" pitchFamily="34" charset="0"/>
                <a:cs typeface="Arial" panose="020B0604020202020204" pitchFamily="34" charset="0"/>
              </a:defRPr>
            </a:lvl1pPr>
            <a:lvl2pPr marL="171416" indent="0">
              <a:buNone/>
              <a:defRPr sz="750">
                <a:latin typeface="+mn-lt"/>
              </a:defRPr>
            </a:lvl2pPr>
            <a:lvl3pPr marL="342832" indent="0">
              <a:buNone/>
              <a:defRPr sz="750">
                <a:latin typeface="+mn-lt"/>
              </a:defRPr>
            </a:lvl3pPr>
            <a:lvl4pPr marL="514247" indent="0">
              <a:buNone/>
              <a:defRPr sz="750">
                <a:latin typeface="+mn-lt"/>
              </a:defRPr>
            </a:lvl4pPr>
            <a:lvl5pPr marL="685663" indent="0">
              <a:buNone/>
              <a:defRPr sz="750">
                <a:latin typeface="+mn-lt"/>
              </a:defRPr>
            </a:lvl5pPr>
          </a:lstStyle>
          <a:p>
            <a:pPr lvl="0"/>
            <a:r>
              <a:rPr lang="en-US"/>
              <a:t>POSITION/TITLE</a:t>
            </a:r>
          </a:p>
        </p:txBody>
      </p:sp>
      <p:sp>
        <p:nvSpPr>
          <p:cNvPr id="40" name="Content Placeholder 2">
            <a:extLst>
              <a:ext uri="{FF2B5EF4-FFF2-40B4-BE49-F238E27FC236}">
                <a16:creationId xmlns:a16="http://schemas.microsoft.com/office/drawing/2014/main" id="{81930B9C-5516-AB06-48D8-2098B450A133}"/>
              </a:ext>
            </a:extLst>
          </p:cNvPr>
          <p:cNvSpPr>
            <a:spLocks noGrp="1"/>
          </p:cNvSpPr>
          <p:nvPr>
            <p:ph sz="half" idx="44" hasCustomPrompt="1"/>
          </p:nvPr>
        </p:nvSpPr>
        <p:spPr>
          <a:xfrm>
            <a:off x="571497" y="499964"/>
            <a:ext cx="6272678" cy="311277"/>
          </a:xfrm>
        </p:spPr>
        <p:txBody>
          <a:bodyPr>
            <a:normAutofit/>
          </a:bodyPr>
          <a:lstStyle>
            <a:lvl1pPr marL="0" indent="0">
              <a:buNone/>
              <a:defRPr sz="1575" b="1" i="0">
                <a:latin typeface="Georgia" panose="02040502050405020303" pitchFamily="18" charset="0"/>
                <a:cs typeface="Georgia" panose="02040502050405020303" pitchFamily="18" charset="0"/>
              </a:defRPr>
            </a:lvl1pPr>
            <a:lvl2pPr marL="171416" indent="0">
              <a:buNone/>
              <a:defRPr sz="1800" b="1" i="0">
                <a:latin typeface="Georgia" panose="02040502050405020303" pitchFamily="18" charset="0"/>
                <a:cs typeface="Arial Narrow" panose="020B0604020202020204" pitchFamily="34" charset="0"/>
              </a:defRPr>
            </a:lvl2pPr>
            <a:lvl3pPr marL="342832" indent="0">
              <a:buNone/>
              <a:defRPr sz="1350" b="1" i="0">
                <a:latin typeface="Georgia" panose="02040502050405020303" pitchFamily="18" charset="0"/>
                <a:cs typeface="Arial Narrow" panose="020B0604020202020204" pitchFamily="34" charset="0"/>
              </a:defRPr>
            </a:lvl3pPr>
            <a:lvl4pPr marL="514247" indent="0">
              <a:buNone/>
              <a:defRPr sz="1050" b="1" i="0">
                <a:latin typeface="Georgia" panose="02040502050405020303" pitchFamily="18" charset="0"/>
                <a:cs typeface="Arial Narrow" panose="020B0604020202020204" pitchFamily="34" charset="0"/>
              </a:defRPr>
            </a:lvl4pPr>
            <a:lvl5pPr marL="685663" indent="0">
              <a:buNone/>
              <a:defRPr sz="900" b="1" i="0">
                <a:latin typeface="Georgia" panose="02040502050405020303" pitchFamily="18" charset="0"/>
                <a:cs typeface="Arial Narrow" panose="020B0604020202020204" pitchFamily="34" charset="0"/>
              </a:defRPr>
            </a:lvl5pPr>
          </a:lstStyle>
          <a:p>
            <a:pPr lvl="0"/>
            <a:r>
              <a:rPr lang="en-US"/>
              <a:t>Meet the Team</a:t>
            </a:r>
          </a:p>
        </p:txBody>
      </p:sp>
      <p:sp>
        <p:nvSpPr>
          <p:cNvPr id="45" name="Content Placeholder 2">
            <a:extLst>
              <a:ext uri="{FF2B5EF4-FFF2-40B4-BE49-F238E27FC236}">
                <a16:creationId xmlns:a16="http://schemas.microsoft.com/office/drawing/2014/main" id="{22D81A87-58F2-EFCE-9E4C-1BA102136389}"/>
              </a:ext>
            </a:extLst>
          </p:cNvPr>
          <p:cNvSpPr>
            <a:spLocks noGrp="1"/>
          </p:cNvSpPr>
          <p:nvPr>
            <p:ph sz="half" idx="45" hasCustomPrompt="1"/>
          </p:nvPr>
        </p:nvSpPr>
        <p:spPr>
          <a:xfrm>
            <a:off x="2283055" y="3387300"/>
            <a:ext cx="1348189" cy="786143"/>
          </a:xfrm>
        </p:spPr>
        <p:txBody>
          <a:bodyPr/>
          <a:lstStyle>
            <a:lvl1pPr marL="0" indent="0">
              <a:lnSpc>
                <a:spcPct val="100000"/>
              </a:lnSpc>
              <a:buNone/>
              <a:defRPr sz="1125">
                <a:latin typeface="Arial" panose="020B0604020202020204" pitchFamily="34" charset="0"/>
                <a:cs typeface="Arial" panose="020B0604020202020204" pitchFamily="34" charset="0"/>
              </a:defRPr>
            </a:lvl1pPr>
            <a:lvl2pPr marL="171416" indent="0">
              <a:lnSpc>
                <a:spcPct val="100000"/>
              </a:lnSpc>
              <a:buNone/>
              <a:defRPr>
                <a:latin typeface="+mn-lt"/>
              </a:defRPr>
            </a:lvl2pPr>
            <a:lvl3pPr marL="342832" indent="0">
              <a:lnSpc>
                <a:spcPct val="100000"/>
              </a:lnSpc>
              <a:buNone/>
              <a:defRPr>
                <a:latin typeface="+mn-lt"/>
              </a:defRPr>
            </a:lvl3pPr>
            <a:lvl4pPr marL="514247" indent="0">
              <a:lnSpc>
                <a:spcPct val="100000"/>
              </a:lnSpc>
              <a:buNone/>
              <a:defRPr>
                <a:latin typeface="+mn-lt"/>
              </a:defRPr>
            </a:lvl4pPr>
            <a:lvl5pPr marL="685663" indent="0">
              <a:lnSpc>
                <a:spcPct val="100000"/>
              </a:lnSpc>
              <a:buNone/>
              <a:defRPr>
                <a:latin typeface="+mn-lt"/>
              </a:defRPr>
            </a:lvl5pPr>
          </a:lstStyle>
          <a:p>
            <a:pPr lvl="0"/>
            <a:r>
              <a:rPr lang="en-US"/>
              <a:t>Say who this person is, what they do. Lorem ipsum dolor sit </a:t>
            </a:r>
            <a:r>
              <a:rPr lang="en-US" err="1"/>
              <a:t>amet</a:t>
            </a:r>
            <a:r>
              <a:rPr lang="en-US"/>
              <a:t> </a:t>
            </a:r>
            <a:r>
              <a:rPr lang="en-US" err="1"/>
              <a:t>consectetur</a:t>
            </a:r>
            <a:r>
              <a:rPr lang="en-US"/>
              <a:t>.</a:t>
            </a:r>
          </a:p>
        </p:txBody>
      </p:sp>
      <p:sp>
        <p:nvSpPr>
          <p:cNvPr id="46" name="Content Placeholder 2">
            <a:extLst>
              <a:ext uri="{FF2B5EF4-FFF2-40B4-BE49-F238E27FC236}">
                <a16:creationId xmlns:a16="http://schemas.microsoft.com/office/drawing/2014/main" id="{605D921B-FC81-8895-AED8-B51CFD611184}"/>
              </a:ext>
            </a:extLst>
          </p:cNvPr>
          <p:cNvSpPr>
            <a:spLocks noGrp="1"/>
          </p:cNvSpPr>
          <p:nvPr>
            <p:ph sz="half" idx="46" hasCustomPrompt="1"/>
          </p:nvPr>
        </p:nvSpPr>
        <p:spPr>
          <a:xfrm>
            <a:off x="2283055" y="2684987"/>
            <a:ext cx="1348189" cy="403319"/>
          </a:xfrm>
        </p:spPr>
        <p:txBody>
          <a:bodyPr>
            <a:normAutofit/>
          </a:bodyPr>
          <a:lstStyle>
            <a:lvl1pPr marL="0" indent="0">
              <a:lnSpc>
                <a:spcPct val="100000"/>
              </a:lnSpc>
              <a:buNone/>
              <a:defRPr sz="1200" b="1" i="0">
                <a:latin typeface="Arial" panose="020B0604020202020204" pitchFamily="34" charset="0"/>
                <a:cs typeface="Arial" panose="020B0604020202020204" pitchFamily="34" charset="0"/>
              </a:defRPr>
            </a:lvl1pPr>
            <a:lvl2pPr marL="171416" indent="0">
              <a:lnSpc>
                <a:spcPct val="100000"/>
              </a:lnSpc>
              <a:buNone/>
              <a:defRPr sz="1800" b="1" i="0">
                <a:latin typeface="Arial Narrow" panose="020B0604020202020204" pitchFamily="34" charset="0"/>
                <a:cs typeface="Arial Narrow" panose="020B0604020202020204" pitchFamily="34" charset="0"/>
              </a:defRPr>
            </a:lvl2pPr>
            <a:lvl3pPr marL="342832" indent="0">
              <a:lnSpc>
                <a:spcPct val="100000"/>
              </a:lnSpc>
              <a:buNone/>
              <a:defRPr sz="1350" b="1" i="0">
                <a:latin typeface="Arial Narrow" panose="020B0604020202020204" pitchFamily="34" charset="0"/>
                <a:cs typeface="Arial Narrow" panose="020B0604020202020204" pitchFamily="34" charset="0"/>
              </a:defRPr>
            </a:lvl3pPr>
            <a:lvl4pPr marL="514247" indent="0">
              <a:lnSpc>
                <a:spcPct val="100000"/>
              </a:lnSpc>
              <a:buNone/>
              <a:defRPr sz="1050" b="1" i="0">
                <a:latin typeface="Arial Narrow" panose="020B0604020202020204" pitchFamily="34" charset="0"/>
                <a:cs typeface="Arial Narrow" panose="020B0604020202020204" pitchFamily="34" charset="0"/>
              </a:defRPr>
            </a:lvl4pPr>
            <a:lvl5pPr marL="685663" indent="0">
              <a:lnSpc>
                <a:spcPct val="100000"/>
              </a:lnSpc>
              <a:buNone/>
              <a:defRPr sz="900" b="1" i="0">
                <a:latin typeface="Arial Narrow" panose="020B0604020202020204" pitchFamily="34" charset="0"/>
                <a:cs typeface="Arial Narrow" panose="020B0604020202020204" pitchFamily="34" charset="0"/>
              </a:defRPr>
            </a:lvl5pPr>
          </a:lstStyle>
          <a:p>
            <a:pPr lvl="0"/>
            <a:r>
              <a:rPr lang="en-US"/>
              <a:t>Full Name</a:t>
            </a:r>
          </a:p>
        </p:txBody>
      </p:sp>
      <p:sp>
        <p:nvSpPr>
          <p:cNvPr id="47" name="Picture Placeholder 8">
            <a:extLst>
              <a:ext uri="{FF2B5EF4-FFF2-40B4-BE49-F238E27FC236}">
                <a16:creationId xmlns:a16="http://schemas.microsoft.com/office/drawing/2014/main" id="{62F43844-12CA-3071-DD81-9E5EFA6D9F3A}"/>
              </a:ext>
            </a:extLst>
          </p:cNvPr>
          <p:cNvSpPr>
            <a:spLocks noGrp="1"/>
          </p:cNvSpPr>
          <p:nvPr>
            <p:ph type="pic" sz="quarter" idx="47"/>
          </p:nvPr>
        </p:nvSpPr>
        <p:spPr>
          <a:xfrm>
            <a:off x="2283055" y="1110326"/>
            <a:ext cx="1348189" cy="1348189"/>
          </a:xfrm>
        </p:spPr>
        <p:txBody>
          <a:bodyPr/>
          <a:lstStyle/>
          <a:p>
            <a:endParaRPr lang="en-US"/>
          </a:p>
        </p:txBody>
      </p:sp>
      <p:sp>
        <p:nvSpPr>
          <p:cNvPr id="48" name="Content Placeholder 2">
            <a:extLst>
              <a:ext uri="{FF2B5EF4-FFF2-40B4-BE49-F238E27FC236}">
                <a16:creationId xmlns:a16="http://schemas.microsoft.com/office/drawing/2014/main" id="{3DCF877B-FCC0-7220-ABED-ECD7BB602973}"/>
              </a:ext>
            </a:extLst>
          </p:cNvPr>
          <p:cNvSpPr>
            <a:spLocks noGrp="1"/>
          </p:cNvSpPr>
          <p:nvPr>
            <p:ph sz="half" idx="48" hasCustomPrompt="1"/>
          </p:nvPr>
        </p:nvSpPr>
        <p:spPr>
          <a:xfrm>
            <a:off x="2283055" y="3100317"/>
            <a:ext cx="1348189" cy="177404"/>
          </a:xfrm>
        </p:spPr>
        <p:txBody>
          <a:bodyPr>
            <a:noAutofit/>
          </a:bodyPr>
          <a:lstStyle>
            <a:lvl1pPr marL="0" indent="0">
              <a:buNone/>
              <a:defRPr sz="750">
                <a:latin typeface="Arial" panose="020B0604020202020204" pitchFamily="34" charset="0"/>
                <a:cs typeface="Arial" panose="020B0604020202020204" pitchFamily="34" charset="0"/>
              </a:defRPr>
            </a:lvl1pPr>
            <a:lvl2pPr marL="171416" indent="0">
              <a:buNone/>
              <a:defRPr sz="750">
                <a:latin typeface="+mn-lt"/>
              </a:defRPr>
            </a:lvl2pPr>
            <a:lvl3pPr marL="342832" indent="0">
              <a:buNone/>
              <a:defRPr sz="750">
                <a:latin typeface="+mn-lt"/>
              </a:defRPr>
            </a:lvl3pPr>
            <a:lvl4pPr marL="514247" indent="0">
              <a:buNone/>
              <a:defRPr sz="750">
                <a:latin typeface="+mn-lt"/>
              </a:defRPr>
            </a:lvl4pPr>
            <a:lvl5pPr marL="685663" indent="0">
              <a:buNone/>
              <a:defRPr sz="750">
                <a:latin typeface="+mn-lt"/>
              </a:defRPr>
            </a:lvl5pPr>
          </a:lstStyle>
          <a:p>
            <a:pPr lvl="0"/>
            <a:r>
              <a:rPr lang="en-US"/>
              <a:t>POSITION/TITLE</a:t>
            </a:r>
          </a:p>
        </p:txBody>
      </p:sp>
      <p:sp>
        <p:nvSpPr>
          <p:cNvPr id="49" name="Content Placeholder 2">
            <a:extLst>
              <a:ext uri="{FF2B5EF4-FFF2-40B4-BE49-F238E27FC236}">
                <a16:creationId xmlns:a16="http://schemas.microsoft.com/office/drawing/2014/main" id="{ECE5B42D-880F-6DF3-9C14-3CF261AFE341}"/>
              </a:ext>
            </a:extLst>
          </p:cNvPr>
          <p:cNvSpPr>
            <a:spLocks noGrp="1"/>
          </p:cNvSpPr>
          <p:nvPr>
            <p:ph sz="half" idx="49" hasCustomPrompt="1"/>
          </p:nvPr>
        </p:nvSpPr>
        <p:spPr>
          <a:xfrm>
            <a:off x="3897906" y="3387300"/>
            <a:ext cx="1348189" cy="786143"/>
          </a:xfrm>
        </p:spPr>
        <p:txBody>
          <a:bodyPr>
            <a:noAutofit/>
          </a:bodyPr>
          <a:lstStyle>
            <a:lvl1pPr marL="0" indent="0">
              <a:lnSpc>
                <a:spcPct val="100000"/>
              </a:lnSpc>
              <a:buNone/>
              <a:defRPr sz="1125">
                <a:latin typeface="Arial" panose="020B0604020202020204" pitchFamily="34" charset="0"/>
                <a:cs typeface="Arial" panose="020B0604020202020204" pitchFamily="34" charset="0"/>
              </a:defRPr>
            </a:lvl1pPr>
            <a:lvl2pPr marL="171416" indent="0">
              <a:lnSpc>
                <a:spcPct val="100000"/>
              </a:lnSpc>
              <a:buNone/>
              <a:defRPr sz="1125">
                <a:latin typeface="+mn-lt"/>
              </a:defRPr>
            </a:lvl2pPr>
            <a:lvl3pPr marL="342832" indent="0">
              <a:lnSpc>
                <a:spcPct val="100000"/>
              </a:lnSpc>
              <a:buNone/>
              <a:defRPr sz="1125">
                <a:latin typeface="+mn-lt"/>
              </a:defRPr>
            </a:lvl3pPr>
            <a:lvl4pPr marL="514247" indent="0">
              <a:lnSpc>
                <a:spcPct val="100000"/>
              </a:lnSpc>
              <a:buNone/>
              <a:defRPr sz="1125">
                <a:latin typeface="+mn-lt"/>
              </a:defRPr>
            </a:lvl4pPr>
            <a:lvl5pPr marL="685663" indent="0">
              <a:lnSpc>
                <a:spcPct val="100000"/>
              </a:lnSpc>
              <a:buNone/>
              <a:defRPr sz="1125">
                <a:latin typeface="+mn-lt"/>
              </a:defRPr>
            </a:lvl5pPr>
          </a:lstStyle>
          <a:p>
            <a:pPr lvl="0"/>
            <a:r>
              <a:rPr lang="en-US"/>
              <a:t>Say who this person is, what they do. Lorem ipsum dolor sit </a:t>
            </a:r>
            <a:r>
              <a:rPr lang="en-US" err="1"/>
              <a:t>amet</a:t>
            </a:r>
            <a:r>
              <a:rPr lang="en-US"/>
              <a:t> </a:t>
            </a:r>
            <a:r>
              <a:rPr lang="en-US" err="1"/>
              <a:t>consectetur</a:t>
            </a:r>
            <a:r>
              <a:rPr lang="en-US"/>
              <a:t>.</a:t>
            </a:r>
          </a:p>
        </p:txBody>
      </p:sp>
      <p:sp>
        <p:nvSpPr>
          <p:cNvPr id="50" name="Content Placeholder 2">
            <a:extLst>
              <a:ext uri="{FF2B5EF4-FFF2-40B4-BE49-F238E27FC236}">
                <a16:creationId xmlns:a16="http://schemas.microsoft.com/office/drawing/2014/main" id="{C37EF713-1903-FD43-97B5-265C67C60539}"/>
              </a:ext>
            </a:extLst>
          </p:cNvPr>
          <p:cNvSpPr>
            <a:spLocks noGrp="1"/>
          </p:cNvSpPr>
          <p:nvPr>
            <p:ph sz="half" idx="50" hasCustomPrompt="1"/>
          </p:nvPr>
        </p:nvSpPr>
        <p:spPr>
          <a:xfrm>
            <a:off x="3897906" y="2684987"/>
            <a:ext cx="1348189" cy="403319"/>
          </a:xfrm>
        </p:spPr>
        <p:txBody>
          <a:bodyPr>
            <a:normAutofit/>
          </a:bodyPr>
          <a:lstStyle>
            <a:lvl1pPr marL="0" indent="0">
              <a:lnSpc>
                <a:spcPct val="100000"/>
              </a:lnSpc>
              <a:buNone/>
              <a:defRPr sz="1200" b="1" i="0">
                <a:latin typeface="Arial" panose="020B0604020202020204" pitchFamily="34" charset="0"/>
                <a:cs typeface="Arial" panose="020B0604020202020204" pitchFamily="34" charset="0"/>
              </a:defRPr>
            </a:lvl1pPr>
            <a:lvl2pPr marL="171416" indent="0">
              <a:lnSpc>
                <a:spcPct val="100000"/>
              </a:lnSpc>
              <a:buNone/>
              <a:defRPr sz="1800" b="1" i="0">
                <a:latin typeface="Arial Narrow" panose="020B0604020202020204" pitchFamily="34" charset="0"/>
                <a:cs typeface="Arial Narrow" panose="020B0604020202020204" pitchFamily="34" charset="0"/>
              </a:defRPr>
            </a:lvl2pPr>
            <a:lvl3pPr marL="342832" indent="0">
              <a:lnSpc>
                <a:spcPct val="100000"/>
              </a:lnSpc>
              <a:buNone/>
              <a:defRPr sz="1350" b="1" i="0">
                <a:latin typeface="Arial Narrow" panose="020B0604020202020204" pitchFamily="34" charset="0"/>
                <a:cs typeface="Arial Narrow" panose="020B0604020202020204" pitchFamily="34" charset="0"/>
              </a:defRPr>
            </a:lvl3pPr>
            <a:lvl4pPr marL="514247" indent="0">
              <a:lnSpc>
                <a:spcPct val="100000"/>
              </a:lnSpc>
              <a:buNone/>
              <a:defRPr sz="1050" b="1" i="0">
                <a:latin typeface="Arial Narrow" panose="020B0604020202020204" pitchFamily="34" charset="0"/>
                <a:cs typeface="Arial Narrow" panose="020B0604020202020204" pitchFamily="34" charset="0"/>
              </a:defRPr>
            </a:lvl4pPr>
            <a:lvl5pPr marL="685663" indent="0">
              <a:lnSpc>
                <a:spcPct val="100000"/>
              </a:lnSpc>
              <a:buNone/>
              <a:defRPr sz="900" b="1" i="0">
                <a:latin typeface="Arial Narrow" panose="020B0604020202020204" pitchFamily="34" charset="0"/>
                <a:cs typeface="Arial Narrow" panose="020B0604020202020204" pitchFamily="34" charset="0"/>
              </a:defRPr>
            </a:lvl5pPr>
          </a:lstStyle>
          <a:p>
            <a:pPr lvl="0"/>
            <a:r>
              <a:rPr lang="en-US"/>
              <a:t>Full Name</a:t>
            </a:r>
          </a:p>
        </p:txBody>
      </p:sp>
      <p:sp>
        <p:nvSpPr>
          <p:cNvPr id="51" name="Picture Placeholder 8">
            <a:extLst>
              <a:ext uri="{FF2B5EF4-FFF2-40B4-BE49-F238E27FC236}">
                <a16:creationId xmlns:a16="http://schemas.microsoft.com/office/drawing/2014/main" id="{905AA640-A0CC-E728-3305-6F2974BA002D}"/>
              </a:ext>
            </a:extLst>
          </p:cNvPr>
          <p:cNvSpPr>
            <a:spLocks noGrp="1"/>
          </p:cNvSpPr>
          <p:nvPr>
            <p:ph type="pic" sz="quarter" idx="51"/>
          </p:nvPr>
        </p:nvSpPr>
        <p:spPr>
          <a:xfrm>
            <a:off x="3897906" y="1110326"/>
            <a:ext cx="1348189" cy="1348189"/>
          </a:xfrm>
        </p:spPr>
        <p:txBody>
          <a:bodyPr/>
          <a:lstStyle/>
          <a:p>
            <a:endParaRPr lang="en-US"/>
          </a:p>
        </p:txBody>
      </p:sp>
      <p:sp>
        <p:nvSpPr>
          <p:cNvPr id="52" name="Content Placeholder 2">
            <a:extLst>
              <a:ext uri="{FF2B5EF4-FFF2-40B4-BE49-F238E27FC236}">
                <a16:creationId xmlns:a16="http://schemas.microsoft.com/office/drawing/2014/main" id="{27FC134C-20B6-8649-BE36-8A9B0A55B2E0}"/>
              </a:ext>
            </a:extLst>
          </p:cNvPr>
          <p:cNvSpPr>
            <a:spLocks noGrp="1"/>
          </p:cNvSpPr>
          <p:nvPr>
            <p:ph sz="half" idx="52" hasCustomPrompt="1"/>
          </p:nvPr>
        </p:nvSpPr>
        <p:spPr>
          <a:xfrm>
            <a:off x="3897906" y="3100317"/>
            <a:ext cx="1348189" cy="177404"/>
          </a:xfrm>
        </p:spPr>
        <p:txBody>
          <a:bodyPr>
            <a:noAutofit/>
          </a:bodyPr>
          <a:lstStyle>
            <a:lvl1pPr marL="0" indent="0">
              <a:buNone/>
              <a:defRPr sz="750">
                <a:latin typeface="Arial" panose="020B0604020202020204" pitchFamily="34" charset="0"/>
                <a:cs typeface="Arial" panose="020B0604020202020204" pitchFamily="34" charset="0"/>
              </a:defRPr>
            </a:lvl1pPr>
            <a:lvl2pPr marL="171416" indent="0">
              <a:buNone/>
              <a:defRPr sz="750">
                <a:latin typeface="+mn-lt"/>
              </a:defRPr>
            </a:lvl2pPr>
            <a:lvl3pPr marL="342832" indent="0">
              <a:buNone/>
              <a:defRPr sz="750">
                <a:latin typeface="+mn-lt"/>
              </a:defRPr>
            </a:lvl3pPr>
            <a:lvl4pPr marL="514247" indent="0">
              <a:buNone/>
              <a:defRPr sz="750">
                <a:latin typeface="+mn-lt"/>
              </a:defRPr>
            </a:lvl4pPr>
            <a:lvl5pPr marL="685663" indent="0">
              <a:buNone/>
              <a:defRPr sz="750">
                <a:latin typeface="+mn-lt"/>
              </a:defRPr>
            </a:lvl5pPr>
          </a:lstStyle>
          <a:p>
            <a:pPr lvl="0"/>
            <a:r>
              <a:rPr lang="en-US"/>
              <a:t>POSITION/TITLE</a:t>
            </a:r>
          </a:p>
        </p:txBody>
      </p:sp>
      <p:sp>
        <p:nvSpPr>
          <p:cNvPr id="53" name="Content Placeholder 2">
            <a:extLst>
              <a:ext uri="{FF2B5EF4-FFF2-40B4-BE49-F238E27FC236}">
                <a16:creationId xmlns:a16="http://schemas.microsoft.com/office/drawing/2014/main" id="{1C03A2C5-8530-4CAA-0A4D-5CB46DC9C7D3}"/>
              </a:ext>
            </a:extLst>
          </p:cNvPr>
          <p:cNvSpPr>
            <a:spLocks noGrp="1"/>
          </p:cNvSpPr>
          <p:nvPr>
            <p:ph sz="half" idx="53" hasCustomPrompt="1"/>
          </p:nvPr>
        </p:nvSpPr>
        <p:spPr>
          <a:xfrm>
            <a:off x="5512757" y="3387300"/>
            <a:ext cx="1348189" cy="786143"/>
          </a:xfrm>
        </p:spPr>
        <p:txBody>
          <a:bodyPr>
            <a:noAutofit/>
          </a:bodyPr>
          <a:lstStyle>
            <a:lvl1pPr marL="0" indent="0">
              <a:lnSpc>
                <a:spcPct val="100000"/>
              </a:lnSpc>
              <a:buNone/>
              <a:defRPr sz="1125">
                <a:latin typeface="Arial" panose="020B0604020202020204" pitchFamily="34" charset="0"/>
                <a:cs typeface="Arial" panose="020B0604020202020204" pitchFamily="34" charset="0"/>
              </a:defRPr>
            </a:lvl1pPr>
            <a:lvl2pPr marL="171416" indent="0">
              <a:lnSpc>
                <a:spcPct val="100000"/>
              </a:lnSpc>
              <a:buNone/>
              <a:defRPr sz="1125">
                <a:latin typeface="+mn-lt"/>
              </a:defRPr>
            </a:lvl2pPr>
            <a:lvl3pPr marL="342832" indent="0">
              <a:lnSpc>
                <a:spcPct val="100000"/>
              </a:lnSpc>
              <a:buNone/>
              <a:defRPr sz="1125">
                <a:latin typeface="+mn-lt"/>
              </a:defRPr>
            </a:lvl3pPr>
            <a:lvl4pPr marL="514247" indent="0">
              <a:lnSpc>
                <a:spcPct val="100000"/>
              </a:lnSpc>
              <a:buNone/>
              <a:defRPr sz="1125">
                <a:latin typeface="+mn-lt"/>
              </a:defRPr>
            </a:lvl4pPr>
            <a:lvl5pPr marL="685663" indent="0">
              <a:lnSpc>
                <a:spcPct val="100000"/>
              </a:lnSpc>
              <a:buNone/>
              <a:defRPr sz="1125">
                <a:latin typeface="+mn-lt"/>
              </a:defRPr>
            </a:lvl5pPr>
          </a:lstStyle>
          <a:p>
            <a:pPr lvl="0"/>
            <a:r>
              <a:rPr lang="en-US"/>
              <a:t>Say who this person is, what they do. Lorem ipsum dolor sit </a:t>
            </a:r>
            <a:r>
              <a:rPr lang="en-US" err="1"/>
              <a:t>amet</a:t>
            </a:r>
            <a:r>
              <a:rPr lang="en-US"/>
              <a:t> </a:t>
            </a:r>
            <a:r>
              <a:rPr lang="en-US" err="1"/>
              <a:t>consectetur</a:t>
            </a:r>
            <a:r>
              <a:rPr lang="en-US"/>
              <a:t>.</a:t>
            </a:r>
          </a:p>
        </p:txBody>
      </p:sp>
      <p:sp>
        <p:nvSpPr>
          <p:cNvPr id="54" name="Content Placeholder 2">
            <a:extLst>
              <a:ext uri="{FF2B5EF4-FFF2-40B4-BE49-F238E27FC236}">
                <a16:creationId xmlns:a16="http://schemas.microsoft.com/office/drawing/2014/main" id="{6E6B4133-314D-CD7A-6307-15D6AC82BA63}"/>
              </a:ext>
            </a:extLst>
          </p:cNvPr>
          <p:cNvSpPr>
            <a:spLocks noGrp="1"/>
          </p:cNvSpPr>
          <p:nvPr>
            <p:ph sz="half" idx="54" hasCustomPrompt="1"/>
          </p:nvPr>
        </p:nvSpPr>
        <p:spPr>
          <a:xfrm>
            <a:off x="5512757" y="2684987"/>
            <a:ext cx="1348189" cy="403319"/>
          </a:xfrm>
        </p:spPr>
        <p:txBody>
          <a:bodyPr>
            <a:normAutofit/>
          </a:bodyPr>
          <a:lstStyle>
            <a:lvl1pPr marL="0" indent="0">
              <a:lnSpc>
                <a:spcPct val="100000"/>
              </a:lnSpc>
              <a:buNone/>
              <a:defRPr sz="1200" b="1" i="0">
                <a:latin typeface="Arial" panose="020B0604020202020204" pitchFamily="34" charset="0"/>
                <a:cs typeface="Arial" panose="020B0604020202020204" pitchFamily="34" charset="0"/>
              </a:defRPr>
            </a:lvl1pPr>
            <a:lvl2pPr marL="171416" indent="0">
              <a:lnSpc>
                <a:spcPct val="100000"/>
              </a:lnSpc>
              <a:buNone/>
              <a:defRPr sz="1800" b="1" i="0">
                <a:latin typeface="Arial Narrow" panose="020B0604020202020204" pitchFamily="34" charset="0"/>
                <a:cs typeface="Arial Narrow" panose="020B0604020202020204" pitchFamily="34" charset="0"/>
              </a:defRPr>
            </a:lvl2pPr>
            <a:lvl3pPr marL="342832" indent="0">
              <a:lnSpc>
                <a:spcPct val="100000"/>
              </a:lnSpc>
              <a:buNone/>
              <a:defRPr sz="1350" b="1" i="0">
                <a:latin typeface="Arial Narrow" panose="020B0604020202020204" pitchFamily="34" charset="0"/>
                <a:cs typeface="Arial Narrow" panose="020B0604020202020204" pitchFamily="34" charset="0"/>
              </a:defRPr>
            </a:lvl3pPr>
            <a:lvl4pPr marL="514247" indent="0">
              <a:lnSpc>
                <a:spcPct val="100000"/>
              </a:lnSpc>
              <a:buNone/>
              <a:defRPr sz="1050" b="1" i="0">
                <a:latin typeface="Arial Narrow" panose="020B0604020202020204" pitchFamily="34" charset="0"/>
                <a:cs typeface="Arial Narrow" panose="020B0604020202020204" pitchFamily="34" charset="0"/>
              </a:defRPr>
            </a:lvl4pPr>
            <a:lvl5pPr marL="685663" indent="0">
              <a:lnSpc>
                <a:spcPct val="100000"/>
              </a:lnSpc>
              <a:buNone/>
              <a:defRPr sz="900" b="1" i="0">
                <a:latin typeface="Arial Narrow" panose="020B0604020202020204" pitchFamily="34" charset="0"/>
                <a:cs typeface="Arial Narrow" panose="020B0604020202020204" pitchFamily="34" charset="0"/>
              </a:defRPr>
            </a:lvl5pPr>
          </a:lstStyle>
          <a:p>
            <a:pPr lvl="0"/>
            <a:r>
              <a:rPr lang="en-US"/>
              <a:t>Full Name</a:t>
            </a:r>
          </a:p>
        </p:txBody>
      </p:sp>
      <p:sp>
        <p:nvSpPr>
          <p:cNvPr id="55" name="Picture Placeholder 8">
            <a:extLst>
              <a:ext uri="{FF2B5EF4-FFF2-40B4-BE49-F238E27FC236}">
                <a16:creationId xmlns:a16="http://schemas.microsoft.com/office/drawing/2014/main" id="{6A4E7F61-5660-A437-9308-E3D39441290B}"/>
              </a:ext>
            </a:extLst>
          </p:cNvPr>
          <p:cNvSpPr>
            <a:spLocks noGrp="1"/>
          </p:cNvSpPr>
          <p:nvPr>
            <p:ph type="pic" sz="quarter" idx="55"/>
          </p:nvPr>
        </p:nvSpPr>
        <p:spPr>
          <a:xfrm>
            <a:off x="5512757" y="1110326"/>
            <a:ext cx="1348189" cy="1348189"/>
          </a:xfrm>
        </p:spPr>
        <p:txBody>
          <a:bodyPr/>
          <a:lstStyle/>
          <a:p>
            <a:endParaRPr lang="en-US"/>
          </a:p>
        </p:txBody>
      </p:sp>
      <p:sp>
        <p:nvSpPr>
          <p:cNvPr id="56" name="Content Placeholder 2">
            <a:extLst>
              <a:ext uri="{FF2B5EF4-FFF2-40B4-BE49-F238E27FC236}">
                <a16:creationId xmlns:a16="http://schemas.microsoft.com/office/drawing/2014/main" id="{2D3DD1C4-F4FB-5E06-5710-9203A0D8E8DD}"/>
              </a:ext>
            </a:extLst>
          </p:cNvPr>
          <p:cNvSpPr>
            <a:spLocks noGrp="1"/>
          </p:cNvSpPr>
          <p:nvPr>
            <p:ph sz="half" idx="56" hasCustomPrompt="1"/>
          </p:nvPr>
        </p:nvSpPr>
        <p:spPr>
          <a:xfrm>
            <a:off x="5512757" y="3100317"/>
            <a:ext cx="1348189" cy="177404"/>
          </a:xfrm>
        </p:spPr>
        <p:txBody>
          <a:bodyPr>
            <a:noAutofit/>
          </a:bodyPr>
          <a:lstStyle>
            <a:lvl1pPr marL="0" indent="0">
              <a:buNone/>
              <a:defRPr sz="750">
                <a:latin typeface="Arial" panose="020B0604020202020204" pitchFamily="34" charset="0"/>
                <a:cs typeface="Arial" panose="020B0604020202020204" pitchFamily="34" charset="0"/>
              </a:defRPr>
            </a:lvl1pPr>
            <a:lvl2pPr marL="171416" indent="0">
              <a:buNone/>
              <a:defRPr sz="750">
                <a:latin typeface="+mn-lt"/>
              </a:defRPr>
            </a:lvl2pPr>
            <a:lvl3pPr marL="342832" indent="0">
              <a:buNone/>
              <a:defRPr sz="750">
                <a:latin typeface="+mn-lt"/>
              </a:defRPr>
            </a:lvl3pPr>
            <a:lvl4pPr marL="514247" indent="0">
              <a:buNone/>
              <a:defRPr sz="750">
                <a:latin typeface="+mn-lt"/>
              </a:defRPr>
            </a:lvl4pPr>
            <a:lvl5pPr marL="685663" indent="0">
              <a:buNone/>
              <a:defRPr sz="750">
                <a:latin typeface="+mn-lt"/>
              </a:defRPr>
            </a:lvl5pPr>
          </a:lstStyle>
          <a:p>
            <a:pPr lvl="0"/>
            <a:r>
              <a:rPr lang="en-US"/>
              <a:t>POSITION/TITLE</a:t>
            </a:r>
          </a:p>
        </p:txBody>
      </p:sp>
      <p:sp>
        <p:nvSpPr>
          <p:cNvPr id="57" name="Content Placeholder 2">
            <a:extLst>
              <a:ext uri="{FF2B5EF4-FFF2-40B4-BE49-F238E27FC236}">
                <a16:creationId xmlns:a16="http://schemas.microsoft.com/office/drawing/2014/main" id="{2A81D3B3-321B-CCF0-495B-8BC0782B209B}"/>
              </a:ext>
            </a:extLst>
          </p:cNvPr>
          <p:cNvSpPr>
            <a:spLocks noGrp="1"/>
          </p:cNvSpPr>
          <p:nvPr>
            <p:ph sz="half" idx="57" hasCustomPrompt="1"/>
          </p:nvPr>
        </p:nvSpPr>
        <p:spPr>
          <a:xfrm>
            <a:off x="7127608" y="3387300"/>
            <a:ext cx="1348189" cy="786143"/>
          </a:xfrm>
        </p:spPr>
        <p:txBody>
          <a:bodyPr>
            <a:noAutofit/>
          </a:bodyPr>
          <a:lstStyle>
            <a:lvl1pPr marL="0" indent="0">
              <a:lnSpc>
                <a:spcPct val="100000"/>
              </a:lnSpc>
              <a:buNone/>
              <a:defRPr sz="1125">
                <a:latin typeface="Arial" panose="020B0604020202020204" pitchFamily="34" charset="0"/>
                <a:cs typeface="Arial" panose="020B0604020202020204" pitchFamily="34" charset="0"/>
              </a:defRPr>
            </a:lvl1pPr>
            <a:lvl2pPr marL="171416" indent="0">
              <a:lnSpc>
                <a:spcPct val="100000"/>
              </a:lnSpc>
              <a:buNone/>
              <a:defRPr sz="1125">
                <a:latin typeface="+mn-lt"/>
              </a:defRPr>
            </a:lvl2pPr>
            <a:lvl3pPr marL="342832" indent="0">
              <a:lnSpc>
                <a:spcPct val="100000"/>
              </a:lnSpc>
              <a:buNone/>
              <a:defRPr sz="1125">
                <a:latin typeface="+mn-lt"/>
              </a:defRPr>
            </a:lvl3pPr>
            <a:lvl4pPr marL="514247" indent="0">
              <a:lnSpc>
                <a:spcPct val="100000"/>
              </a:lnSpc>
              <a:buNone/>
              <a:defRPr sz="1125">
                <a:latin typeface="+mn-lt"/>
              </a:defRPr>
            </a:lvl4pPr>
            <a:lvl5pPr marL="685663" indent="0">
              <a:lnSpc>
                <a:spcPct val="100000"/>
              </a:lnSpc>
              <a:buNone/>
              <a:defRPr sz="1125">
                <a:latin typeface="+mn-lt"/>
              </a:defRPr>
            </a:lvl5pPr>
          </a:lstStyle>
          <a:p>
            <a:pPr lvl="0"/>
            <a:r>
              <a:rPr lang="en-US"/>
              <a:t>Say who this person is, what they do. Lorem ipsum dolor sit </a:t>
            </a:r>
            <a:r>
              <a:rPr lang="en-US" err="1"/>
              <a:t>amet</a:t>
            </a:r>
            <a:r>
              <a:rPr lang="en-US"/>
              <a:t> </a:t>
            </a:r>
            <a:r>
              <a:rPr lang="en-US" err="1"/>
              <a:t>consectetur</a:t>
            </a:r>
            <a:r>
              <a:rPr lang="en-US"/>
              <a:t>.</a:t>
            </a:r>
          </a:p>
        </p:txBody>
      </p:sp>
      <p:sp>
        <p:nvSpPr>
          <p:cNvPr id="58" name="Content Placeholder 2">
            <a:extLst>
              <a:ext uri="{FF2B5EF4-FFF2-40B4-BE49-F238E27FC236}">
                <a16:creationId xmlns:a16="http://schemas.microsoft.com/office/drawing/2014/main" id="{434FACC0-7E87-AE76-601D-1B1F0D87E959}"/>
              </a:ext>
            </a:extLst>
          </p:cNvPr>
          <p:cNvSpPr>
            <a:spLocks noGrp="1"/>
          </p:cNvSpPr>
          <p:nvPr>
            <p:ph sz="half" idx="58" hasCustomPrompt="1"/>
          </p:nvPr>
        </p:nvSpPr>
        <p:spPr>
          <a:xfrm>
            <a:off x="7127608" y="2684987"/>
            <a:ext cx="1348189" cy="403319"/>
          </a:xfrm>
        </p:spPr>
        <p:txBody>
          <a:bodyPr>
            <a:normAutofit/>
          </a:bodyPr>
          <a:lstStyle>
            <a:lvl1pPr marL="0" indent="0">
              <a:lnSpc>
                <a:spcPct val="100000"/>
              </a:lnSpc>
              <a:buNone/>
              <a:defRPr sz="1200" b="1" i="0">
                <a:latin typeface="Arial" panose="020B0604020202020204" pitchFamily="34" charset="0"/>
                <a:cs typeface="Arial" panose="020B0604020202020204" pitchFamily="34" charset="0"/>
              </a:defRPr>
            </a:lvl1pPr>
            <a:lvl2pPr marL="171416" indent="0">
              <a:lnSpc>
                <a:spcPct val="100000"/>
              </a:lnSpc>
              <a:buNone/>
              <a:defRPr sz="1800" b="1" i="0">
                <a:latin typeface="Arial Narrow" panose="020B0604020202020204" pitchFamily="34" charset="0"/>
                <a:cs typeface="Arial Narrow" panose="020B0604020202020204" pitchFamily="34" charset="0"/>
              </a:defRPr>
            </a:lvl2pPr>
            <a:lvl3pPr marL="342832" indent="0">
              <a:lnSpc>
                <a:spcPct val="100000"/>
              </a:lnSpc>
              <a:buNone/>
              <a:defRPr sz="1350" b="1" i="0">
                <a:latin typeface="Arial Narrow" panose="020B0604020202020204" pitchFamily="34" charset="0"/>
                <a:cs typeface="Arial Narrow" panose="020B0604020202020204" pitchFamily="34" charset="0"/>
              </a:defRPr>
            </a:lvl3pPr>
            <a:lvl4pPr marL="514247" indent="0">
              <a:lnSpc>
                <a:spcPct val="100000"/>
              </a:lnSpc>
              <a:buNone/>
              <a:defRPr sz="1050" b="1" i="0">
                <a:latin typeface="Arial Narrow" panose="020B0604020202020204" pitchFamily="34" charset="0"/>
                <a:cs typeface="Arial Narrow" panose="020B0604020202020204" pitchFamily="34" charset="0"/>
              </a:defRPr>
            </a:lvl4pPr>
            <a:lvl5pPr marL="685663" indent="0">
              <a:lnSpc>
                <a:spcPct val="100000"/>
              </a:lnSpc>
              <a:buNone/>
              <a:defRPr sz="900" b="1" i="0">
                <a:latin typeface="Arial Narrow" panose="020B0604020202020204" pitchFamily="34" charset="0"/>
                <a:cs typeface="Arial Narrow" panose="020B0604020202020204" pitchFamily="34" charset="0"/>
              </a:defRPr>
            </a:lvl5pPr>
          </a:lstStyle>
          <a:p>
            <a:pPr lvl="0"/>
            <a:r>
              <a:rPr lang="en-US"/>
              <a:t>Full Name</a:t>
            </a:r>
          </a:p>
        </p:txBody>
      </p:sp>
      <p:sp>
        <p:nvSpPr>
          <p:cNvPr id="59" name="Picture Placeholder 8">
            <a:extLst>
              <a:ext uri="{FF2B5EF4-FFF2-40B4-BE49-F238E27FC236}">
                <a16:creationId xmlns:a16="http://schemas.microsoft.com/office/drawing/2014/main" id="{6A292EA8-702C-A9A8-7022-B2CFA061F9CB}"/>
              </a:ext>
            </a:extLst>
          </p:cNvPr>
          <p:cNvSpPr>
            <a:spLocks noGrp="1"/>
          </p:cNvSpPr>
          <p:nvPr>
            <p:ph type="pic" sz="quarter" idx="59"/>
          </p:nvPr>
        </p:nvSpPr>
        <p:spPr>
          <a:xfrm>
            <a:off x="7127608" y="1110326"/>
            <a:ext cx="1348189" cy="1348189"/>
          </a:xfrm>
        </p:spPr>
        <p:txBody>
          <a:bodyPr/>
          <a:lstStyle/>
          <a:p>
            <a:endParaRPr lang="en-US"/>
          </a:p>
        </p:txBody>
      </p:sp>
      <p:sp>
        <p:nvSpPr>
          <p:cNvPr id="60" name="Content Placeholder 2">
            <a:extLst>
              <a:ext uri="{FF2B5EF4-FFF2-40B4-BE49-F238E27FC236}">
                <a16:creationId xmlns:a16="http://schemas.microsoft.com/office/drawing/2014/main" id="{83043ECA-CC91-DAC5-F331-D74A773C9967}"/>
              </a:ext>
            </a:extLst>
          </p:cNvPr>
          <p:cNvSpPr>
            <a:spLocks noGrp="1"/>
          </p:cNvSpPr>
          <p:nvPr>
            <p:ph sz="half" idx="60" hasCustomPrompt="1"/>
          </p:nvPr>
        </p:nvSpPr>
        <p:spPr>
          <a:xfrm>
            <a:off x="7127608" y="3100317"/>
            <a:ext cx="1348189" cy="177404"/>
          </a:xfrm>
        </p:spPr>
        <p:txBody>
          <a:bodyPr>
            <a:noAutofit/>
          </a:bodyPr>
          <a:lstStyle>
            <a:lvl1pPr marL="0" indent="0">
              <a:buNone/>
              <a:defRPr sz="750">
                <a:latin typeface="Arial" panose="020B0604020202020204" pitchFamily="34" charset="0"/>
                <a:cs typeface="Arial" panose="020B0604020202020204" pitchFamily="34" charset="0"/>
              </a:defRPr>
            </a:lvl1pPr>
            <a:lvl2pPr marL="171416" indent="0">
              <a:buNone/>
              <a:defRPr sz="750">
                <a:latin typeface="+mn-lt"/>
              </a:defRPr>
            </a:lvl2pPr>
            <a:lvl3pPr marL="342832" indent="0">
              <a:buNone/>
              <a:defRPr sz="750">
                <a:latin typeface="+mn-lt"/>
              </a:defRPr>
            </a:lvl3pPr>
            <a:lvl4pPr marL="514247" indent="0">
              <a:buNone/>
              <a:defRPr sz="750">
                <a:latin typeface="+mn-lt"/>
              </a:defRPr>
            </a:lvl4pPr>
            <a:lvl5pPr marL="685663" indent="0">
              <a:buNone/>
              <a:defRPr sz="750">
                <a:latin typeface="+mn-lt"/>
              </a:defRPr>
            </a:lvl5pPr>
          </a:lstStyle>
          <a:p>
            <a:pPr lvl="0"/>
            <a:r>
              <a:rPr lang="en-US"/>
              <a:t>POSITION/TITLE</a:t>
            </a:r>
          </a:p>
        </p:txBody>
      </p:sp>
      <p:sp>
        <p:nvSpPr>
          <p:cNvPr id="3" name="Footer Placeholder 4">
            <a:extLst>
              <a:ext uri="{FF2B5EF4-FFF2-40B4-BE49-F238E27FC236}">
                <a16:creationId xmlns:a16="http://schemas.microsoft.com/office/drawing/2014/main" id="{0F720220-7EAA-2521-BF97-C67FAB1D6A0F}"/>
              </a:ext>
            </a:extLst>
          </p:cNvPr>
          <p:cNvSpPr>
            <a:spLocks noGrp="1"/>
          </p:cNvSpPr>
          <p:nvPr>
            <p:ph type="ftr" sz="quarter" idx="11"/>
          </p:nvPr>
        </p:nvSpPr>
        <p:spPr>
          <a:xfrm>
            <a:off x="571497" y="259997"/>
            <a:ext cx="3359650" cy="186420"/>
          </a:xfrm>
          <a:prstGeom prst="rect">
            <a:avLst/>
          </a:prstGeom>
        </p:spPr>
        <p:txBody>
          <a:bodyPr/>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25" name="Text Placeholder 8">
            <a:extLst>
              <a:ext uri="{FF2B5EF4-FFF2-40B4-BE49-F238E27FC236}">
                <a16:creationId xmlns:a16="http://schemas.microsoft.com/office/drawing/2014/main" id="{4FB21C96-8FAA-0A4A-81F3-6E34779C280F}"/>
              </a:ext>
            </a:extLst>
          </p:cNvPr>
          <p:cNvSpPr>
            <a:spLocks noGrp="1"/>
          </p:cNvSpPr>
          <p:nvPr>
            <p:ph type="body" sz="quarter" idx="13" hasCustomPrompt="1"/>
          </p:nvPr>
        </p:nvSpPr>
        <p:spPr>
          <a:xfrm>
            <a:off x="1819175" y="4764430"/>
            <a:ext cx="2583656" cy="191691"/>
          </a:xfrm>
        </p:spPr>
        <p:txBody>
          <a:bodyPr>
            <a:normAutofit/>
          </a:bodyPr>
          <a:lstStyle>
            <a:lvl1pPr marL="0" indent="0" algn="ctr">
              <a:buNone/>
              <a:defRPr sz="750"/>
            </a:lvl1pPr>
          </a:lstStyle>
          <a:p>
            <a:pPr lvl="0"/>
            <a:r>
              <a:rPr lang="en-US"/>
              <a:t>PRESENTATION TITLE</a:t>
            </a:r>
          </a:p>
        </p:txBody>
      </p:sp>
    </p:spTree>
    <p:extLst>
      <p:ext uri="{BB962C8B-B14F-4D97-AF65-F5344CB8AC3E}">
        <p14:creationId xmlns:p14="http://schemas.microsoft.com/office/powerpoint/2010/main" val="1679068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ext and Images 3 Column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C8CA0C51-AFBE-E7FC-9C81-752A473564BD}"/>
              </a:ext>
            </a:extLst>
          </p:cNvPr>
          <p:cNvSpPr>
            <a:spLocks noGrp="1"/>
          </p:cNvSpPr>
          <p:nvPr>
            <p:ph type="ftr" sz="quarter" idx="11"/>
          </p:nvPr>
        </p:nvSpPr>
        <p:spPr>
          <a:xfrm>
            <a:off x="571497" y="250610"/>
            <a:ext cx="3359650" cy="191779"/>
          </a:xfrm>
          <a:prstGeom prst="rect">
            <a:avLst/>
          </a:prstGeom>
        </p:spPr>
        <p:txBody>
          <a:bodyPr/>
          <a:lstStyle>
            <a:lvl1pPr algn="l">
              <a:defRPr>
                <a:latin typeface="Arial" panose="020B0604020202020204" pitchFamily="34" charset="0"/>
                <a:cs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8DBDA74F-5045-9E40-D757-D2426E7A14F2}"/>
              </a:ext>
            </a:extLst>
          </p:cNvPr>
          <p:cNvSpPr>
            <a:spLocks noGrp="1"/>
          </p:cNvSpPr>
          <p:nvPr>
            <p:ph type="sldNum" sz="quarter" idx="12"/>
          </p:nvPr>
        </p:nvSpPr>
        <p:spPr/>
        <p:txBody>
          <a:bodyPr/>
          <a:lstStyle/>
          <a:p>
            <a:fld id="{00F096DA-7969-0749-9750-F7AD9493AF18}" type="slidenum">
              <a:rPr lang="en-US" smtClean="0"/>
              <a:t>‹#›</a:t>
            </a:fld>
            <a:endParaRPr lang="en-US"/>
          </a:p>
        </p:txBody>
      </p:sp>
      <p:sp>
        <p:nvSpPr>
          <p:cNvPr id="11" name="Content Placeholder 2">
            <a:extLst>
              <a:ext uri="{FF2B5EF4-FFF2-40B4-BE49-F238E27FC236}">
                <a16:creationId xmlns:a16="http://schemas.microsoft.com/office/drawing/2014/main" id="{346B6A9B-BC3B-8C23-3F28-8F15B4FC6447}"/>
              </a:ext>
            </a:extLst>
          </p:cNvPr>
          <p:cNvSpPr>
            <a:spLocks noGrp="1"/>
          </p:cNvSpPr>
          <p:nvPr>
            <p:ph sz="half" idx="14"/>
          </p:nvPr>
        </p:nvSpPr>
        <p:spPr>
          <a:xfrm>
            <a:off x="557098" y="2983832"/>
            <a:ext cx="2595176" cy="1518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AC122AE2-7E2A-CB10-EB05-AD89DEE22288}"/>
              </a:ext>
            </a:extLst>
          </p:cNvPr>
          <p:cNvSpPr>
            <a:spLocks noGrp="1"/>
          </p:cNvSpPr>
          <p:nvPr>
            <p:ph sz="half" idx="20" hasCustomPrompt="1"/>
          </p:nvPr>
        </p:nvSpPr>
        <p:spPr>
          <a:xfrm>
            <a:off x="557098" y="2038226"/>
            <a:ext cx="2595176" cy="741068"/>
          </a:xfrm>
        </p:spPr>
        <p:txBody>
          <a:bodyPr>
            <a:normAutofit/>
          </a:bodyPr>
          <a:lstStyle>
            <a:lvl1pPr marL="0" indent="0">
              <a:buNone/>
              <a:defRPr sz="1725" b="1" i="0">
                <a:solidFill>
                  <a:schemeClr val="tx2"/>
                </a:solidFill>
                <a:latin typeface="Georgia" panose="02040502050405020303" pitchFamily="18" charset="0"/>
              </a:defRPr>
            </a:lvl1pPr>
            <a:lvl2pPr>
              <a:defRPr sz="1800" b="1" i="0">
                <a:latin typeface="Georgia" panose="02040502050405020303" pitchFamily="18" charset="0"/>
              </a:defRPr>
            </a:lvl2pPr>
            <a:lvl3pPr>
              <a:defRPr sz="1350" b="1" i="0">
                <a:latin typeface="Georgia" panose="02040502050405020303" pitchFamily="18" charset="0"/>
              </a:defRPr>
            </a:lvl3pPr>
            <a:lvl4pPr>
              <a:defRPr sz="1050" b="1" i="0">
                <a:latin typeface="Georgia" panose="02040502050405020303" pitchFamily="18" charset="0"/>
              </a:defRPr>
            </a:lvl4pPr>
            <a:lvl5pPr>
              <a:defRPr sz="900" b="1" i="0">
                <a:latin typeface="Georgia" panose="02040502050405020303" pitchFamily="18" charset="0"/>
              </a:defRPr>
            </a:lvl5pPr>
          </a:lstStyle>
          <a:p>
            <a:pPr lvl="0"/>
            <a:r>
              <a:rPr lang="en-US"/>
              <a:t>Header text goes here</a:t>
            </a:r>
          </a:p>
        </p:txBody>
      </p:sp>
      <p:sp>
        <p:nvSpPr>
          <p:cNvPr id="4" name="Content Placeholder 2">
            <a:extLst>
              <a:ext uri="{FF2B5EF4-FFF2-40B4-BE49-F238E27FC236}">
                <a16:creationId xmlns:a16="http://schemas.microsoft.com/office/drawing/2014/main" id="{D0FE0005-F64A-13C8-4E0D-747B91FC982E}"/>
              </a:ext>
            </a:extLst>
          </p:cNvPr>
          <p:cNvSpPr>
            <a:spLocks noGrp="1"/>
          </p:cNvSpPr>
          <p:nvPr>
            <p:ph sz="half" idx="21"/>
          </p:nvPr>
        </p:nvSpPr>
        <p:spPr>
          <a:xfrm>
            <a:off x="3300298" y="2983832"/>
            <a:ext cx="2595176" cy="1518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1B2F6AF8-0CD1-962D-345F-086F5C3D4B0E}"/>
              </a:ext>
            </a:extLst>
          </p:cNvPr>
          <p:cNvSpPr>
            <a:spLocks noGrp="1"/>
          </p:cNvSpPr>
          <p:nvPr>
            <p:ph sz="half" idx="22"/>
          </p:nvPr>
        </p:nvSpPr>
        <p:spPr>
          <a:xfrm>
            <a:off x="3300298" y="2038226"/>
            <a:ext cx="2595176" cy="741068"/>
          </a:xfrm>
        </p:spPr>
        <p:txBody>
          <a:bodyPr>
            <a:normAutofit/>
          </a:bodyPr>
          <a:lstStyle>
            <a:lvl1pPr marL="0" indent="0">
              <a:buNone/>
              <a:defRPr sz="1725" b="1" i="0">
                <a:solidFill>
                  <a:schemeClr val="tx2"/>
                </a:solidFill>
                <a:latin typeface="Georgia" panose="02040502050405020303" pitchFamily="18" charset="0"/>
              </a:defRPr>
            </a:lvl1pPr>
            <a:lvl2pPr marL="171416" indent="0">
              <a:buNone/>
              <a:defRPr sz="1800" b="1" i="0">
                <a:latin typeface="Georgia" panose="02040502050405020303" pitchFamily="18" charset="0"/>
              </a:defRPr>
            </a:lvl2pPr>
            <a:lvl3pPr marL="342832" indent="0">
              <a:buNone/>
              <a:defRPr sz="1350" b="1" i="0">
                <a:latin typeface="Georgia" panose="02040502050405020303" pitchFamily="18" charset="0"/>
              </a:defRPr>
            </a:lvl3pPr>
            <a:lvl4pPr marL="514247" indent="0">
              <a:buNone/>
              <a:defRPr sz="1050" b="1" i="0">
                <a:latin typeface="Georgia" panose="02040502050405020303" pitchFamily="18" charset="0"/>
              </a:defRPr>
            </a:lvl4pPr>
            <a:lvl5pPr marL="685663" indent="0">
              <a:buNone/>
              <a:defRPr sz="900" b="1" i="0">
                <a:latin typeface="Georgia" panose="02040502050405020303" pitchFamily="18" charset="0"/>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87313EF4-13AD-5452-4AB0-B1D0D361233A}"/>
              </a:ext>
            </a:extLst>
          </p:cNvPr>
          <p:cNvSpPr>
            <a:spLocks noGrp="1"/>
          </p:cNvSpPr>
          <p:nvPr>
            <p:ph sz="half" idx="23"/>
          </p:nvPr>
        </p:nvSpPr>
        <p:spPr>
          <a:xfrm>
            <a:off x="6031467" y="2983832"/>
            <a:ext cx="2595176" cy="1518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4B1E46D2-138E-EF31-43BD-183CF045301C}"/>
              </a:ext>
            </a:extLst>
          </p:cNvPr>
          <p:cNvSpPr>
            <a:spLocks noGrp="1"/>
          </p:cNvSpPr>
          <p:nvPr>
            <p:ph sz="half" idx="24"/>
          </p:nvPr>
        </p:nvSpPr>
        <p:spPr>
          <a:xfrm>
            <a:off x="6031467" y="2038226"/>
            <a:ext cx="2595176" cy="741068"/>
          </a:xfrm>
        </p:spPr>
        <p:txBody>
          <a:bodyPr>
            <a:normAutofit/>
          </a:bodyPr>
          <a:lstStyle>
            <a:lvl1pPr marL="0" indent="0">
              <a:buNone/>
              <a:defRPr sz="1725" b="1" i="0">
                <a:solidFill>
                  <a:schemeClr val="tx2"/>
                </a:solidFill>
                <a:latin typeface="Georgia" panose="02040502050405020303" pitchFamily="18" charset="0"/>
              </a:defRPr>
            </a:lvl1pPr>
            <a:lvl2pPr>
              <a:defRPr sz="1800" b="1" i="0">
                <a:latin typeface="Georgia" panose="02040502050405020303" pitchFamily="18" charset="0"/>
              </a:defRPr>
            </a:lvl2pPr>
            <a:lvl3pPr>
              <a:defRPr sz="1350" b="1" i="0">
                <a:latin typeface="Georgia" panose="02040502050405020303" pitchFamily="18" charset="0"/>
              </a:defRPr>
            </a:lvl3pPr>
            <a:lvl4pPr>
              <a:defRPr sz="1050" b="1" i="0">
                <a:latin typeface="Georgia" panose="02040502050405020303" pitchFamily="18" charset="0"/>
              </a:defRPr>
            </a:lvl4pPr>
            <a:lvl5pPr>
              <a:defRPr sz="900" b="1" i="0">
                <a:latin typeface="Georgia" panose="02040502050405020303" pitchFamily="18" charset="0"/>
              </a:defRPr>
            </a:lvl5pPr>
          </a:lstStyle>
          <a:p>
            <a:pPr lvl="0"/>
            <a:r>
              <a:rPr lang="en-US"/>
              <a:t>Click to edit Master text styles</a:t>
            </a:r>
          </a:p>
        </p:txBody>
      </p:sp>
      <p:sp>
        <p:nvSpPr>
          <p:cNvPr id="2" name="Picture Placeholder 8">
            <a:extLst>
              <a:ext uri="{FF2B5EF4-FFF2-40B4-BE49-F238E27FC236}">
                <a16:creationId xmlns:a16="http://schemas.microsoft.com/office/drawing/2014/main" id="{F36714A4-D856-DCDA-7FB9-A5125396123F}"/>
              </a:ext>
            </a:extLst>
          </p:cNvPr>
          <p:cNvSpPr>
            <a:spLocks noGrp="1"/>
          </p:cNvSpPr>
          <p:nvPr>
            <p:ph type="pic" sz="quarter" idx="17"/>
          </p:nvPr>
        </p:nvSpPr>
        <p:spPr>
          <a:xfrm>
            <a:off x="538639" y="625002"/>
            <a:ext cx="2613636" cy="1251924"/>
          </a:xfrm>
        </p:spPr>
        <p:txBody>
          <a:bodyPr/>
          <a:lstStyle/>
          <a:p>
            <a:r>
              <a:rPr lang="en-US"/>
              <a:t>Click icon to add picture</a:t>
            </a:r>
          </a:p>
        </p:txBody>
      </p:sp>
      <p:sp>
        <p:nvSpPr>
          <p:cNvPr id="3" name="Picture Placeholder 8">
            <a:extLst>
              <a:ext uri="{FF2B5EF4-FFF2-40B4-BE49-F238E27FC236}">
                <a16:creationId xmlns:a16="http://schemas.microsoft.com/office/drawing/2014/main" id="{B6B45733-A4FF-7926-CA1E-B483B646B1AF}"/>
              </a:ext>
            </a:extLst>
          </p:cNvPr>
          <p:cNvSpPr>
            <a:spLocks noGrp="1"/>
          </p:cNvSpPr>
          <p:nvPr>
            <p:ph type="pic" sz="quarter" idx="25"/>
          </p:nvPr>
        </p:nvSpPr>
        <p:spPr>
          <a:xfrm>
            <a:off x="3293870" y="625002"/>
            <a:ext cx="2613636" cy="1251924"/>
          </a:xfrm>
        </p:spPr>
        <p:txBody>
          <a:bodyPr/>
          <a:lstStyle/>
          <a:p>
            <a:r>
              <a:rPr lang="en-US"/>
              <a:t>Click icon to add picture</a:t>
            </a:r>
          </a:p>
        </p:txBody>
      </p:sp>
      <p:sp>
        <p:nvSpPr>
          <p:cNvPr id="8" name="Picture Placeholder 8">
            <a:extLst>
              <a:ext uri="{FF2B5EF4-FFF2-40B4-BE49-F238E27FC236}">
                <a16:creationId xmlns:a16="http://schemas.microsoft.com/office/drawing/2014/main" id="{C001A7CD-E50C-766D-3292-A6A1A324DAAA}"/>
              </a:ext>
            </a:extLst>
          </p:cNvPr>
          <p:cNvSpPr>
            <a:spLocks noGrp="1"/>
          </p:cNvSpPr>
          <p:nvPr>
            <p:ph type="pic" sz="quarter" idx="26"/>
          </p:nvPr>
        </p:nvSpPr>
        <p:spPr>
          <a:xfrm>
            <a:off x="6025039" y="625002"/>
            <a:ext cx="2613636" cy="1251924"/>
          </a:xfrm>
        </p:spPr>
        <p:txBody>
          <a:bodyPr/>
          <a:lstStyle/>
          <a:p>
            <a:r>
              <a:rPr lang="en-US"/>
              <a:t>Click icon to add picture</a:t>
            </a:r>
          </a:p>
        </p:txBody>
      </p:sp>
      <p:sp>
        <p:nvSpPr>
          <p:cNvPr id="13" name="Text Placeholder 8">
            <a:extLst>
              <a:ext uri="{FF2B5EF4-FFF2-40B4-BE49-F238E27FC236}">
                <a16:creationId xmlns:a16="http://schemas.microsoft.com/office/drawing/2014/main" id="{8D0C2BF2-1646-97F7-D34D-6FF01693E3CC}"/>
              </a:ext>
            </a:extLst>
          </p:cNvPr>
          <p:cNvSpPr>
            <a:spLocks noGrp="1"/>
          </p:cNvSpPr>
          <p:nvPr>
            <p:ph type="body" sz="quarter" idx="13" hasCustomPrompt="1"/>
          </p:nvPr>
        </p:nvSpPr>
        <p:spPr>
          <a:xfrm>
            <a:off x="1819175" y="4764430"/>
            <a:ext cx="2583656" cy="191691"/>
          </a:xfrm>
        </p:spPr>
        <p:txBody>
          <a:bodyPr>
            <a:normAutofit/>
          </a:bodyPr>
          <a:lstStyle>
            <a:lvl1pPr marL="0" indent="0" algn="ctr">
              <a:buNone/>
              <a:defRPr sz="750"/>
            </a:lvl1pPr>
          </a:lstStyle>
          <a:p>
            <a:pPr lvl="0"/>
            <a:r>
              <a:rPr lang="en-US"/>
              <a:t>PRESENTATION TITLE</a:t>
            </a:r>
          </a:p>
        </p:txBody>
      </p:sp>
    </p:spTree>
    <p:extLst>
      <p:ext uri="{BB962C8B-B14F-4D97-AF65-F5344CB8AC3E}">
        <p14:creationId xmlns:p14="http://schemas.microsoft.com/office/powerpoint/2010/main" val="3130493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ransition Slide: Image">
    <p:spTree>
      <p:nvGrpSpPr>
        <p:cNvPr id="1" name=""/>
        <p:cNvGrpSpPr/>
        <p:nvPr/>
      </p:nvGrpSpPr>
      <p:grpSpPr>
        <a:xfrm>
          <a:off x="0" y="0"/>
          <a:ext cx="0" cy="0"/>
          <a:chOff x="0" y="0"/>
          <a:chExt cx="0" cy="0"/>
        </a:xfrm>
      </p:grpSpPr>
      <p:pic>
        <p:nvPicPr>
          <p:cNvPr id="4" name="Image 0" descr="Image 0">
            <a:extLst>
              <a:ext uri="{FF2B5EF4-FFF2-40B4-BE49-F238E27FC236}">
                <a16:creationId xmlns:a16="http://schemas.microsoft.com/office/drawing/2014/main" id="{307E2D1D-89A4-763E-C9BC-C9EB89A5BFE1}"/>
              </a:ext>
            </a:extLst>
          </p:cNvPr>
          <p:cNvPicPr>
            <a:picLocks noChangeAspect="1"/>
          </p:cNvPicPr>
          <p:nvPr userDrawn="1"/>
        </p:nvPicPr>
        <p:blipFill>
          <a:blip r:embed="rId2"/>
          <a:stretch>
            <a:fillRect/>
          </a:stretch>
        </p:blipFill>
        <p:spPr>
          <a:xfrm>
            <a:off x="6945193" y="1"/>
            <a:ext cx="2212523" cy="5149190"/>
          </a:xfrm>
          <a:prstGeom prst="rect">
            <a:avLst/>
          </a:prstGeom>
          <a:ln w="12700">
            <a:miter lim="400000"/>
          </a:ln>
        </p:spPr>
      </p:pic>
      <p:sp>
        <p:nvSpPr>
          <p:cNvPr id="5" name="Footer Placeholder 4">
            <a:extLst>
              <a:ext uri="{FF2B5EF4-FFF2-40B4-BE49-F238E27FC236}">
                <a16:creationId xmlns:a16="http://schemas.microsoft.com/office/drawing/2014/main" id="{1F6F70A3-25F7-DBFF-9E3D-41541AE6AF90}"/>
              </a:ext>
            </a:extLst>
          </p:cNvPr>
          <p:cNvSpPr>
            <a:spLocks noGrp="1"/>
          </p:cNvSpPr>
          <p:nvPr>
            <p:ph type="ftr" sz="quarter" idx="14"/>
          </p:nvPr>
        </p:nvSpPr>
        <p:spPr>
          <a:xfrm>
            <a:off x="1790299" y="4767450"/>
            <a:ext cx="2841561" cy="188671"/>
          </a:xfrm>
        </p:spPr>
        <p:txBody>
          <a:bodyPr/>
          <a:lstStyle>
            <a:lvl1pPr>
              <a:defRPr/>
            </a:lvl1pPr>
          </a:lstStyle>
          <a:p>
            <a:endParaRPr lang="en-US"/>
          </a:p>
        </p:txBody>
      </p:sp>
      <p:sp>
        <p:nvSpPr>
          <p:cNvPr id="2" name="Title 1">
            <a:extLst>
              <a:ext uri="{FF2B5EF4-FFF2-40B4-BE49-F238E27FC236}">
                <a16:creationId xmlns:a16="http://schemas.microsoft.com/office/drawing/2014/main" id="{50A7D9AA-2B7C-3508-3AE7-C6DFBBC73210}"/>
              </a:ext>
            </a:extLst>
          </p:cNvPr>
          <p:cNvSpPr>
            <a:spLocks noGrp="1"/>
          </p:cNvSpPr>
          <p:nvPr>
            <p:ph type="ctrTitle" hasCustomPrompt="1"/>
          </p:nvPr>
        </p:nvSpPr>
        <p:spPr>
          <a:xfrm>
            <a:off x="573712" y="829728"/>
            <a:ext cx="3998288" cy="2095053"/>
          </a:xfrm>
        </p:spPr>
        <p:txBody>
          <a:bodyPr anchor="b">
            <a:normAutofit/>
          </a:bodyPr>
          <a:lstStyle>
            <a:lvl1pPr algn="l">
              <a:defRPr sz="4050">
                <a:solidFill>
                  <a:schemeClr val="tx2"/>
                </a:solidFill>
              </a:defRPr>
            </a:lvl1pPr>
          </a:lstStyle>
          <a:p>
            <a:r>
              <a:rPr lang="en-US"/>
              <a:t>Transition Slide Section Header</a:t>
            </a:r>
          </a:p>
        </p:txBody>
      </p:sp>
      <p:sp>
        <p:nvSpPr>
          <p:cNvPr id="3" name="Subtitle 2">
            <a:extLst>
              <a:ext uri="{FF2B5EF4-FFF2-40B4-BE49-F238E27FC236}">
                <a16:creationId xmlns:a16="http://schemas.microsoft.com/office/drawing/2014/main" id="{0236B58D-5B34-562E-CBE7-26E95B414C1A}"/>
              </a:ext>
            </a:extLst>
          </p:cNvPr>
          <p:cNvSpPr>
            <a:spLocks noGrp="1"/>
          </p:cNvSpPr>
          <p:nvPr>
            <p:ph type="subTitle" idx="1" hasCustomPrompt="1"/>
          </p:nvPr>
        </p:nvSpPr>
        <p:spPr>
          <a:xfrm>
            <a:off x="573712" y="3046751"/>
            <a:ext cx="3998288" cy="1178819"/>
          </a:xfrm>
        </p:spPr>
        <p:txBody>
          <a:bodyPr>
            <a:normAutofit/>
          </a:bodyPr>
          <a:lstStyle>
            <a:lvl1pPr marL="0" indent="0" algn="l">
              <a:buNone/>
              <a:defRPr sz="1500"/>
            </a:lvl1pPr>
            <a:lvl2pPr marL="171416" indent="0" algn="ctr">
              <a:buNone/>
              <a:defRPr sz="750"/>
            </a:lvl2pPr>
            <a:lvl3pPr marL="342832" indent="0" algn="ctr">
              <a:buNone/>
              <a:defRPr sz="675"/>
            </a:lvl3pPr>
            <a:lvl4pPr marL="514247" indent="0" algn="ctr">
              <a:buNone/>
              <a:defRPr sz="600"/>
            </a:lvl4pPr>
            <a:lvl5pPr marL="685663" indent="0" algn="ctr">
              <a:buNone/>
              <a:defRPr sz="600"/>
            </a:lvl5pPr>
            <a:lvl6pPr marL="857078" indent="0" algn="ctr">
              <a:buNone/>
              <a:defRPr sz="600"/>
            </a:lvl6pPr>
            <a:lvl7pPr marL="1028495" indent="0" algn="ctr">
              <a:buNone/>
              <a:defRPr sz="600"/>
            </a:lvl7pPr>
            <a:lvl8pPr marL="1199910" indent="0" algn="ctr">
              <a:buNone/>
              <a:defRPr sz="600"/>
            </a:lvl8pPr>
            <a:lvl9pPr marL="1371326" indent="0" algn="ctr">
              <a:buNone/>
              <a:defRPr sz="600"/>
            </a:lvl9pPr>
          </a:lstStyle>
          <a:p>
            <a:r>
              <a:rPr lang="en-US"/>
              <a:t>Description goes here.</a:t>
            </a:r>
          </a:p>
        </p:txBody>
      </p:sp>
      <p:sp>
        <p:nvSpPr>
          <p:cNvPr id="6" name="Slide Number Placeholder 5">
            <a:extLst>
              <a:ext uri="{FF2B5EF4-FFF2-40B4-BE49-F238E27FC236}">
                <a16:creationId xmlns:a16="http://schemas.microsoft.com/office/drawing/2014/main" id="{69671021-D98B-A6CE-9E11-0CFFC8902F67}"/>
              </a:ext>
            </a:extLst>
          </p:cNvPr>
          <p:cNvSpPr>
            <a:spLocks noGrp="1"/>
          </p:cNvSpPr>
          <p:nvPr>
            <p:ph type="sldNum" sz="quarter" idx="12"/>
          </p:nvPr>
        </p:nvSpPr>
        <p:spPr/>
        <p:txBody>
          <a:bodyPr/>
          <a:lstStyle/>
          <a:p>
            <a:fld id="{00F096DA-7969-0749-9750-F7AD9493AF18}" type="slidenum">
              <a:rPr lang="en-US" smtClean="0"/>
              <a:t>‹#›</a:t>
            </a:fld>
            <a:endParaRPr lang="en-US"/>
          </a:p>
        </p:txBody>
      </p:sp>
      <p:sp>
        <p:nvSpPr>
          <p:cNvPr id="9" name="Picture Placeholder 8">
            <a:extLst>
              <a:ext uri="{FF2B5EF4-FFF2-40B4-BE49-F238E27FC236}">
                <a16:creationId xmlns:a16="http://schemas.microsoft.com/office/drawing/2014/main" id="{5080D16C-E03B-3A80-9B5C-F46FAEBEE202}"/>
              </a:ext>
            </a:extLst>
          </p:cNvPr>
          <p:cNvSpPr>
            <a:spLocks noGrp="1"/>
          </p:cNvSpPr>
          <p:nvPr>
            <p:ph type="pic" sz="quarter" idx="13"/>
          </p:nvPr>
        </p:nvSpPr>
        <p:spPr>
          <a:xfrm>
            <a:off x="5216129" y="117089"/>
            <a:ext cx="3811190" cy="4919919"/>
          </a:xfrm>
        </p:spPr>
        <p:txBody>
          <a:bodyPr/>
          <a:lstStyle/>
          <a:p>
            <a:r>
              <a:rPr lang="en-US"/>
              <a:t>Click icon to add picture</a:t>
            </a:r>
          </a:p>
        </p:txBody>
      </p:sp>
    </p:spTree>
    <p:extLst>
      <p:ext uri="{BB962C8B-B14F-4D97-AF65-F5344CB8AC3E}">
        <p14:creationId xmlns:p14="http://schemas.microsoft.com/office/powerpoint/2010/main" val="23093685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Headers with Image Coll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B874E0A-ACC9-AD9C-2668-32E01E730D48}"/>
              </a:ext>
            </a:extLst>
          </p:cNvPr>
          <p:cNvSpPr>
            <a:spLocks noGrp="1"/>
          </p:cNvSpPr>
          <p:nvPr>
            <p:ph type="ftr" sz="quarter" idx="11"/>
          </p:nvPr>
        </p:nvSpPr>
        <p:spPr>
          <a:xfrm>
            <a:off x="571497" y="250610"/>
            <a:ext cx="3359650" cy="191779"/>
          </a:xfrm>
          <a:prstGeom prst="rect">
            <a:avLst/>
          </a:prstGeom>
        </p:spPr>
        <p:txBody>
          <a:bodyPr/>
          <a:lstStyle>
            <a:lvl1pPr algn="l">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69671021-D98B-A6CE-9E11-0CFFC8902F67}"/>
              </a:ext>
            </a:extLst>
          </p:cNvPr>
          <p:cNvSpPr>
            <a:spLocks noGrp="1"/>
          </p:cNvSpPr>
          <p:nvPr>
            <p:ph type="sldNum" sz="quarter" idx="12"/>
          </p:nvPr>
        </p:nvSpPr>
        <p:spPr/>
        <p:txBody>
          <a:bodyPr/>
          <a:lstStyle/>
          <a:p>
            <a:fld id="{00F096DA-7969-0749-9750-F7AD9493AF18}" type="slidenum">
              <a:rPr lang="en-US" smtClean="0"/>
              <a:t>‹#›</a:t>
            </a:fld>
            <a:endParaRPr lang="en-US"/>
          </a:p>
        </p:txBody>
      </p:sp>
      <p:sp>
        <p:nvSpPr>
          <p:cNvPr id="11" name="Title 1">
            <a:extLst>
              <a:ext uri="{FF2B5EF4-FFF2-40B4-BE49-F238E27FC236}">
                <a16:creationId xmlns:a16="http://schemas.microsoft.com/office/drawing/2014/main" id="{135C4C24-5282-CFDA-7A2B-DB3B1D8415BE}"/>
              </a:ext>
            </a:extLst>
          </p:cNvPr>
          <p:cNvSpPr>
            <a:spLocks noGrp="1"/>
          </p:cNvSpPr>
          <p:nvPr>
            <p:ph type="ctrTitle" hasCustomPrompt="1"/>
          </p:nvPr>
        </p:nvSpPr>
        <p:spPr>
          <a:xfrm>
            <a:off x="573712" y="581191"/>
            <a:ext cx="3998288" cy="659300"/>
          </a:xfrm>
        </p:spPr>
        <p:txBody>
          <a:bodyPr anchor="t">
            <a:noAutofit/>
          </a:bodyPr>
          <a:lstStyle>
            <a:lvl1pPr algn="l">
              <a:defRPr sz="2400"/>
            </a:lvl1pPr>
          </a:lstStyle>
          <a:p>
            <a:r>
              <a:rPr lang="en-US"/>
              <a:t>Header Text Goes Here</a:t>
            </a:r>
          </a:p>
        </p:txBody>
      </p:sp>
      <p:sp>
        <p:nvSpPr>
          <p:cNvPr id="12" name="Picture Placeholder 8">
            <a:extLst>
              <a:ext uri="{FF2B5EF4-FFF2-40B4-BE49-F238E27FC236}">
                <a16:creationId xmlns:a16="http://schemas.microsoft.com/office/drawing/2014/main" id="{E5172A1C-4C92-7C25-5AD5-E7CD2D108F45}"/>
              </a:ext>
            </a:extLst>
          </p:cNvPr>
          <p:cNvSpPr>
            <a:spLocks noGrp="1"/>
          </p:cNvSpPr>
          <p:nvPr>
            <p:ph type="pic" sz="quarter" idx="13"/>
          </p:nvPr>
        </p:nvSpPr>
        <p:spPr>
          <a:xfrm>
            <a:off x="4939014" y="496971"/>
            <a:ext cx="1762576" cy="1860320"/>
          </a:xfrm>
        </p:spPr>
        <p:txBody>
          <a:bodyPr/>
          <a:lstStyle/>
          <a:p>
            <a:r>
              <a:rPr lang="en-US"/>
              <a:t>Click icon to add picture</a:t>
            </a:r>
          </a:p>
        </p:txBody>
      </p:sp>
      <p:sp>
        <p:nvSpPr>
          <p:cNvPr id="13" name="Content Placeholder 2">
            <a:extLst>
              <a:ext uri="{FF2B5EF4-FFF2-40B4-BE49-F238E27FC236}">
                <a16:creationId xmlns:a16="http://schemas.microsoft.com/office/drawing/2014/main" id="{AC1F6185-7901-16C2-7991-B83C78C243F1}"/>
              </a:ext>
            </a:extLst>
          </p:cNvPr>
          <p:cNvSpPr>
            <a:spLocks noGrp="1"/>
          </p:cNvSpPr>
          <p:nvPr>
            <p:ph sz="half" idx="18"/>
          </p:nvPr>
        </p:nvSpPr>
        <p:spPr>
          <a:xfrm>
            <a:off x="557098" y="1664171"/>
            <a:ext cx="4014902" cy="517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8">
            <a:extLst>
              <a:ext uri="{FF2B5EF4-FFF2-40B4-BE49-F238E27FC236}">
                <a16:creationId xmlns:a16="http://schemas.microsoft.com/office/drawing/2014/main" id="{68ACE340-0E9D-2E33-72A3-AFD0062A3089}"/>
              </a:ext>
            </a:extLst>
          </p:cNvPr>
          <p:cNvSpPr>
            <a:spLocks noGrp="1"/>
          </p:cNvSpPr>
          <p:nvPr>
            <p:ph type="pic" sz="quarter" idx="19"/>
          </p:nvPr>
        </p:nvSpPr>
        <p:spPr>
          <a:xfrm>
            <a:off x="6835292" y="496971"/>
            <a:ext cx="1762576" cy="1860320"/>
          </a:xfrm>
        </p:spPr>
        <p:txBody>
          <a:bodyPr/>
          <a:lstStyle/>
          <a:p>
            <a:r>
              <a:rPr lang="en-US"/>
              <a:t>Click icon to add picture</a:t>
            </a:r>
          </a:p>
        </p:txBody>
      </p:sp>
      <p:sp>
        <p:nvSpPr>
          <p:cNvPr id="15" name="Picture Placeholder 8">
            <a:extLst>
              <a:ext uri="{FF2B5EF4-FFF2-40B4-BE49-F238E27FC236}">
                <a16:creationId xmlns:a16="http://schemas.microsoft.com/office/drawing/2014/main" id="{49006E11-360A-E3C7-ABBD-C6D5D0AF584C}"/>
              </a:ext>
            </a:extLst>
          </p:cNvPr>
          <p:cNvSpPr>
            <a:spLocks noGrp="1"/>
          </p:cNvSpPr>
          <p:nvPr>
            <p:ph type="pic" sz="quarter" idx="20"/>
          </p:nvPr>
        </p:nvSpPr>
        <p:spPr>
          <a:xfrm>
            <a:off x="6835292" y="2482180"/>
            <a:ext cx="1762576" cy="1860320"/>
          </a:xfrm>
        </p:spPr>
        <p:txBody>
          <a:bodyPr/>
          <a:lstStyle/>
          <a:p>
            <a:r>
              <a:rPr lang="en-US"/>
              <a:t>Click icon to add picture</a:t>
            </a:r>
          </a:p>
        </p:txBody>
      </p:sp>
      <p:sp>
        <p:nvSpPr>
          <p:cNvPr id="16" name="Picture Placeholder 8">
            <a:extLst>
              <a:ext uri="{FF2B5EF4-FFF2-40B4-BE49-F238E27FC236}">
                <a16:creationId xmlns:a16="http://schemas.microsoft.com/office/drawing/2014/main" id="{0833C7FE-A016-7AB9-0C50-2E40FD433D2C}"/>
              </a:ext>
            </a:extLst>
          </p:cNvPr>
          <p:cNvSpPr>
            <a:spLocks noGrp="1"/>
          </p:cNvSpPr>
          <p:nvPr>
            <p:ph type="pic" sz="quarter" idx="21"/>
          </p:nvPr>
        </p:nvSpPr>
        <p:spPr>
          <a:xfrm>
            <a:off x="4939014" y="2482180"/>
            <a:ext cx="1762576" cy="1860320"/>
          </a:xfrm>
        </p:spPr>
        <p:txBody>
          <a:bodyPr/>
          <a:lstStyle/>
          <a:p>
            <a:r>
              <a:rPr lang="en-US"/>
              <a:t>Click icon to add picture</a:t>
            </a:r>
          </a:p>
        </p:txBody>
      </p:sp>
      <p:sp>
        <p:nvSpPr>
          <p:cNvPr id="17" name="Content Placeholder 2">
            <a:extLst>
              <a:ext uri="{FF2B5EF4-FFF2-40B4-BE49-F238E27FC236}">
                <a16:creationId xmlns:a16="http://schemas.microsoft.com/office/drawing/2014/main" id="{208DB604-46F8-893C-592D-442EBE598F5C}"/>
              </a:ext>
            </a:extLst>
          </p:cNvPr>
          <p:cNvSpPr>
            <a:spLocks noGrp="1"/>
          </p:cNvSpPr>
          <p:nvPr>
            <p:ph sz="half" idx="22" hasCustomPrompt="1"/>
          </p:nvPr>
        </p:nvSpPr>
        <p:spPr>
          <a:xfrm>
            <a:off x="557098" y="1346301"/>
            <a:ext cx="4014902" cy="315845"/>
          </a:xfrm>
        </p:spPr>
        <p:txBody>
          <a:bodyPr/>
          <a:lstStyle>
            <a:lvl1pPr marL="0" indent="0">
              <a:buNone/>
              <a:defRPr b="1" i="0">
                <a:latin typeface="Georgia" panose="02040502050405020303" pitchFamily="18" charset="0"/>
              </a:defRPr>
            </a:lvl1pPr>
            <a:lvl2pPr>
              <a:defRPr b="0" i="0">
                <a:latin typeface="Georgia" panose="02040502050405020303" pitchFamily="18" charset="0"/>
              </a:defRPr>
            </a:lvl2pPr>
            <a:lvl3pPr>
              <a:defRPr b="0" i="0">
                <a:latin typeface="Georgia" panose="02040502050405020303" pitchFamily="18" charset="0"/>
              </a:defRPr>
            </a:lvl3pPr>
            <a:lvl4pPr>
              <a:defRPr b="0" i="0">
                <a:latin typeface="Georgia" panose="02040502050405020303" pitchFamily="18" charset="0"/>
              </a:defRPr>
            </a:lvl4pPr>
            <a:lvl5pPr>
              <a:defRPr b="0" i="0">
                <a:latin typeface="Georgia" panose="02040502050405020303" pitchFamily="18" charset="0"/>
              </a:defRPr>
            </a:lvl5pPr>
          </a:lstStyle>
          <a:p>
            <a:pPr lvl="0"/>
            <a:r>
              <a:rPr lang="en-US"/>
              <a:t>Point #1</a:t>
            </a:r>
          </a:p>
        </p:txBody>
      </p:sp>
      <p:sp>
        <p:nvSpPr>
          <p:cNvPr id="18" name="Content Placeholder 2">
            <a:extLst>
              <a:ext uri="{FF2B5EF4-FFF2-40B4-BE49-F238E27FC236}">
                <a16:creationId xmlns:a16="http://schemas.microsoft.com/office/drawing/2014/main" id="{FFB93749-1314-0F76-60B6-11B91F50CA6D}"/>
              </a:ext>
            </a:extLst>
          </p:cNvPr>
          <p:cNvSpPr>
            <a:spLocks noGrp="1"/>
          </p:cNvSpPr>
          <p:nvPr>
            <p:ph sz="half" idx="23"/>
          </p:nvPr>
        </p:nvSpPr>
        <p:spPr>
          <a:xfrm>
            <a:off x="557098" y="2746174"/>
            <a:ext cx="4014902" cy="517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771BA217-717F-BF45-7BBC-E8E58A6B9808}"/>
              </a:ext>
            </a:extLst>
          </p:cNvPr>
          <p:cNvSpPr>
            <a:spLocks noGrp="1"/>
          </p:cNvSpPr>
          <p:nvPr>
            <p:ph sz="half" idx="24" hasCustomPrompt="1"/>
          </p:nvPr>
        </p:nvSpPr>
        <p:spPr>
          <a:xfrm>
            <a:off x="557098" y="2425612"/>
            <a:ext cx="4014902" cy="315845"/>
          </a:xfrm>
        </p:spPr>
        <p:txBody>
          <a:bodyPr/>
          <a:lstStyle>
            <a:lvl1pPr marL="0" indent="0">
              <a:buNone/>
              <a:defRPr b="1" i="0">
                <a:latin typeface="Georgia" panose="02040502050405020303" pitchFamily="18" charset="0"/>
              </a:defRPr>
            </a:lvl1pPr>
            <a:lvl2pPr>
              <a:defRPr b="0" i="0">
                <a:latin typeface="Georgia" panose="02040502050405020303" pitchFamily="18" charset="0"/>
              </a:defRPr>
            </a:lvl2pPr>
            <a:lvl3pPr>
              <a:defRPr b="0" i="0">
                <a:latin typeface="Georgia" panose="02040502050405020303" pitchFamily="18" charset="0"/>
              </a:defRPr>
            </a:lvl3pPr>
            <a:lvl4pPr>
              <a:defRPr b="0" i="0">
                <a:latin typeface="Georgia" panose="02040502050405020303" pitchFamily="18" charset="0"/>
              </a:defRPr>
            </a:lvl4pPr>
            <a:lvl5pPr>
              <a:defRPr b="0" i="0">
                <a:latin typeface="Georgia" panose="02040502050405020303" pitchFamily="18" charset="0"/>
              </a:defRPr>
            </a:lvl5pPr>
          </a:lstStyle>
          <a:p>
            <a:pPr lvl="0"/>
            <a:r>
              <a:rPr lang="en-US"/>
              <a:t>Point #2</a:t>
            </a:r>
          </a:p>
        </p:txBody>
      </p:sp>
      <p:sp>
        <p:nvSpPr>
          <p:cNvPr id="20" name="Content Placeholder 2">
            <a:extLst>
              <a:ext uri="{FF2B5EF4-FFF2-40B4-BE49-F238E27FC236}">
                <a16:creationId xmlns:a16="http://schemas.microsoft.com/office/drawing/2014/main" id="{69E104E9-88B3-C49E-EAAD-5BF80426F205}"/>
              </a:ext>
            </a:extLst>
          </p:cNvPr>
          <p:cNvSpPr>
            <a:spLocks noGrp="1"/>
          </p:cNvSpPr>
          <p:nvPr>
            <p:ph sz="half" idx="25"/>
          </p:nvPr>
        </p:nvSpPr>
        <p:spPr>
          <a:xfrm>
            <a:off x="557098" y="3853951"/>
            <a:ext cx="4014902" cy="517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89DF3BA9-5408-3B71-49BD-EDD5106855F3}"/>
              </a:ext>
            </a:extLst>
          </p:cNvPr>
          <p:cNvSpPr>
            <a:spLocks noGrp="1"/>
          </p:cNvSpPr>
          <p:nvPr>
            <p:ph sz="half" idx="26" hasCustomPrompt="1"/>
          </p:nvPr>
        </p:nvSpPr>
        <p:spPr>
          <a:xfrm>
            <a:off x="557098" y="3507614"/>
            <a:ext cx="4014902" cy="315845"/>
          </a:xfrm>
        </p:spPr>
        <p:txBody>
          <a:bodyPr/>
          <a:lstStyle>
            <a:lvl1pPr marL="0" indent="0">
              <a:buNone/>
              <a:defRPr b="1" i="0">
                <a:latin typeface="Georgia" panose="02040502050405020303" pitchFamily="18" charset="0"/>
              </a:defRPr>
            </a:lvl1pPr>
            <a:lvl2pPr>
              <a:defRPr b="0" i="0">
                <a:latin typeface="Georgia" panose="02040502050405020303" pitchFamily="18" charset="0"/>
              </a:defRPr>
            </a:lvl2pPr>
            <a:lvl3pPr>
              <a:defRPr b="0" i="0">
                <a:latin typeface="Georgia" panose="02040502050405020303" pitchFamily="18" charset="0"/>
              </a:defRPr>
            </a:lvl3pPr>
            <a:lvl4pPr>
              <a:defRPr b="0" i="0">
                <a:latin typeface="Georgia" panose="02040502050405020303" pitchFamily="18" charset="0"/>
              </a:defRPr>
            </a:lvl4pPr>
            <a:lvl5pPr>
              <a:defRPr b="0" i="0">
                <a:latin typeface="Georgia" panose="02040502050405020303" pitchFamily="18" charset="0"/>
              </a:defRPr>
            </a:lvl5pPr>
          </a:lstStyle>
          <a:p>
            <a:pPr lvl="0"/>
            <a:r>
              <a:rPr lang="en-US"/>
              <a:t>Point #3</a:t>
            </a:r>
          </a:p>
        </p:txBody>
      </p:sp>
      <p:sp>
        <p:nvSpPr>
          <p:cNvPr id="2" name="Text Placeholder 8">
            <a:extLst>
              <a:ext uri="{FF2B5EF4-FFF2-40B4-BE49-F238E27FC236}">
                <a16:creationId xmlns:a16="http://schemas.microsoft.com/office/drawing/2014/main" id="{88A78400-BAAB-CEC9-5170-FE068D9B8A06}"/>
              </a:ext>
            </a:extLst>
          </p:cNvPr>
          <p:cNvSpPr>
            <a:spLocks noGrp="1"/>
          </p:cNvSpPr>
          <p:nvPr>
            <p:ph type="body" sz="quarter" idx="27" hasCustomPrompt="1"/>
          </p:nvPr>
        </p:nvSpPr>
        <p:spPr>
          <a:xfrm>
            <a:off x="1819175" y="4764430"/>
            <a:ext cx="2583656" cy="191691"/>
          </a:xfrm>
        </p:spPr>
        <p:txBody>
          <a:bodyPr>
            <a:normAutofit/>
          </a:bodyPr>
          <a:lstStyle>
            <a:lvl1pPr marL="0" indent="0" algn="ctr">
              <a:buNone/>
              <a:defRPr sz="750"/>
            </a:lvl1pPr>
          </a:lstStyle>
          <a:p>
            <a:pPr lvl="0"/>
            <a:r>
              <a:rPr lang="en-US"/>
              <a:t>PRESENTATION TITLE</a:t>
            </a:r>
          </a:p>
        </p:txBody>
      </p:sp>
    </p:spTree>
    <p:extLst>
      <p:ext uri="{BB962C8B-B14F-4D97-AF65-F5344CB8AC3E}">
        <p14:creationId xmlns:p14="http://schemas.microsoft.com/office/powerpoint/2010/main" val="22751914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BLANK">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D57619-DF4C-7E41-9E14-4ADABE7244E0}"/>
              </a:ext>
            </a:extLst>
          </p:cNvPr>
          <p:cNvSpPr>
            <a:spLocks noGrp="1"/>
          </p:cNvSpPr>
          <p:nvPr>
            <p:ph type="ctrTitle" hasCustomPrompt="1"/>
          </p:nvPr>
        </p:nvSpPr>
        <p:spPr>
          <a:xfrm>
            <a:off x="573712" y="829728"/>
            <a:ext cx="3998288" cy="2095053"/>
          </a:xfrm>
        </p:spPr>
        <p:txBody>
          <a:bodyPr anchor="b">
            <a:normAutofit/>
          </a:bodyPr>
          <a:lstStyle>
            <a:lvl1pPr algn="l">
              <a:defRPr sz="4050">
                <a:solidFill>
                  <a:schemeClr val="tx1"/>
                </a:solidFill>
              </a:defRPr>
            </a:lvl1pPr>
          </a:lstStyle>
          <a:p>
            <a:r>
              <a:rPr lang="en-US"/>
              <a:t>Transition Slide Section Header</a:t>
            </a:r>
          </a:p>
        </p:txBody>
      </p:sp>
      <p:sp>
        <p:nvSpPr>
          <p:cNvPr id="9" name="Subtitle 2">
            <a:extLst>
              <a:ext uri="{FF2B5EF4-FFF2-40B4-BE49-F238E27FC236}">
                <a16:creationId xmlns:a16="http://schemas.microsoft.com/office/drawing/2014/main" id="{26A3CE1B-0F4E-FC48-ABA8-25089F66EFCD}"/>
              </a:ext>
            </a:extLst>
          </p:cNvPr>
          <p:cNvSpPr>
            <a:spLocks noGrp="1"/>
          </p:cNvSpPr>
          <p:nvPr>
            <p:ph type="subTitle" idx="1"/>
          </p:nvPr>
        </p:nvSpPr>
        <p:spPr>
          <a:xfrm>
            <a:off x="573712" y="3046751"/>
            <a:ext cx="3998288" cy="1178819"/>
          </a:xfrm>
        </p:spPr>
        <p:txBody>
          <a:bodyPr>
            <a:normAutofit/>
          </a:bodyPr>
          <a:lstStyle>
            <a:lvl1pPr marL="0" indent="0" algn="l">
              <a:buNone/>
              <a:defRPr sz="1500">
                <a:solidFill>
                  <a:schemeClr val="tx1"/>
                </a:solidFill>
              </a:defRPr>
            </a:lvl1pPr>
            <a:lvl2pPr marL="171416" indent="0" algn="ctr">
              <a:buNone/>
              <a:defRPr sz="750"/>
            </a:lvl2pPr>
            <a:lvl3pPr marL="342832" indent="0" algn="ctr">
              <a:buNone/>
              <a:defRPr sz="675"/>
            </a:lvl3pPr>
            <a:lvl4pPr marL="514247" indent="0" algn="ctr">
              <a:buNone/>
              <a:defRPr sz="600"/>
            </a:lvl4pPr>
            <a:lvl5pPr marL="685663" indent="0" algn="ctr">
              <a:buNone/>
              <a:defRPr sz="600"/>
            </a:lvl5pPr>
            <a:lvl6pPr marL="857078" indent="0" algn="ctr">
              <a:buNone/>
              <a:defRPr sz="600"/>
            </a:lvl6pPr>
            <a:lvl7pPr marL="1028495" indent="0" algn="ctr">
              <a:buNone/>
              <a:defRPr sz="600"/>
            </a:lvl7pPr>
            <a:lvl8pPr marL="1199910" indent="0" algn="ctr">
              <a:buNone/>
              <a:defRPr sz="600"/>
            </a:lvl8pPr>
            <a:lvl9pPr marL="1371326" indent="0" algn="ctr">
              <a:buNone/>
              <a:defRPr sz="600"/>
            </a:lvl9pPr>
          </a:lstStyle>
          <a:p>
            <a:r>
              <a:rPr lang="en-US"/>
              <a:t>Click to edit Master subtitle style</a:t>
            </a:r>
          </a:p>
        </p:txBody>
      </p:sp>
      <p:sp>
        <p:nvSpPr>
          <p:cNvPr id="10" name="Slide Number Placeholder 5">
            <a:extLst>
              <a:ext uri="{FF2B5EF4-FFF2-40B4-BE49-F238E27FC236}">
                <a16:creationId xmlns:a16="http://schemas.microsoft.com/office/drawing/2014/main" id="{D5C42872-6AB9-3945-80D8-F7A6FE6D50F4}"/>
              </a:ext>
            </a:extLst>
          </p:cNvPr>
          <p:cNvSpPr>
            <a:spLocks noGrp="1"/>
          </p:cNvSpPr>
          <p:nvPr>
            <p:ph type="sldNum" sz="quarter" idx="12"/>
          </p:nvPr>
        </p:nvSpPr>
        <p:spPr>
          <a:xfrm>
            <a:off x="8437652" y="4764342"/>
            <a:ext cx="430125" cy="191779"/>
          </a:xfrm>
        </p:spPr>
        <p:txBody>
          <a:bodyPr/>
          <a:lstStyle>
            <a:lvl1pPr>
              <a:defRPr>
                <a:solidFill>
                  <a:schemeClr val="tx1"/>
                </a:solidFill>
              </a:defRPr>
            </a:lvl1pPr>
          </a:lstStyle>
          <a:p>
            <a:fld id="{00F096DA-7969-0749-9750-F7AD9493AF18}" type="slidenum">
              <a:rPr lang="en-US" smtClean="0"/>
              <a:pPr/>
              <a:t>‹#›</a:t>
            </a:fld>
            <a:endParaRPr lang="en-US"/>
          </a:p>
        </p:txBody>
      </p:sp>
      <p:sp>
        <p:nvSpPr>
          <p:cNvPr id="11" name="Picture Placeholder 8">
            <a:extLst>
              <a:ext uri="{FF2B5EF4-FFF2-40B4-BE49-F238E27FC236}">
                <a16:creationId xmlns:a16="http://schemas.microsoft.com/office/drawing/2014/main" id="{5674A704-C4DC-F14B-9CC6-A3FA4C2E6936}"/>
              </a:ext>
            </a:extLst>
          </p:cNvPr>
          <p:cNvSpPr>
            <a:spLocks noGrp="1"/>
          </p:cNvSpPr>
          <p:nvPr>
            <p:ph type="pic" sz="quarter" idx="13"/>
          </p:nvPr>
        </p:nvSpPr>
        <p:spPr>
          <a:xfrm>
            <a:off x="5216129" y="117089"/>
            <a:ext cx="3811190" cy="4919919"/>
          </a:xfrm>
        </p:spPr>
        <p:txBody>
          <a:bodyPr/>
          <a:lstStyle>
            <a:lvl1pPr>
              <a:defRPr>
                <a:solidFill>
                  <a:schemeClr val="tx1"/>
                </a:solidFill>
              </a:defRPr>
            </a:lvl1pPr>
          </a:lstStyle>
          <a:p>
            <a:endParaRPr lang="en-US"/>
          </a:p>
        </p:txBody>
      </p:sp>
      <p:sp>
        <p:nvSpPr>
          <p:cNvPr id="12" name="Text Placeholder 7">
            <a:extLst>
              <a:ext uri="{FF2B5EF4-FFF2-40B4-BE49-F238E27FC236}">
                <a16:creationId xmlns:a16="http://schemas.microsoft.com/office/drawing/2014/main" id="{BAB61F4A-13E1-DF4D-B7A2-BCCA47726F20}"/>
              </a:ext>
            </a:extLst>
          </p:cNvPr>
          <p:cNvSpPr>
            <a:spLocks noGrp="1"/>
          </p:cNvSpPr>
          <p:nvPr>
            <p:ph type="body" sz="quarter" idx="14" hasCustomPrompt="1"/>
          </p:nvPr>
        </p:nvSpPr>
        <p:spPr>
          <a:xfrm>
            <a:off x="1987293" y="4791569"/>
            <a:ext cx="2584707" cy="164552"/>
          </a:xfrm>
        </p:spPr>
        <p:txBody>
          <a:bodyPr>
            <a:normAutofit/>
          </a:bodyPr>
          <a:lstStyle>
            <a:lvl1pPr marL="0" indent="0" algn="ctr">
              <a:buNone/>
              <a:defRPr sz="750">
                <a:solidFill>
                  <a:schemeClr val="tx1"/>
                </a:solidFill>
              </a:defRPr>
            </a:lvl1pPr>
            <a:lvl2pPr marL="171416" indent="0">
              <a:buNone/>
              <a:defRPr>
                <a:solidFill>
                  <a:srgbClr val="FFFFFF"/>
                </a:solidFill>
              </a:defRPr>
            </a:lvl2pPr>
            <a:lvl3pPr marL="342832" indent="0">
              <a:buNone/>
              <a:defRPr>
                <a:solidFill>
                  <a:srgbClr val="FFFFFF"/>
                </a:solidFill>
              </a:defRPr>
            </a:lvl3pPr>
            <a:lvl4pPr marL="514247" indent="0">
              <a:buNone/>
              <a:defRPr>
                <a:solidFill>
                  <a:srgbClr val="FFFFFF"/>
                </a:solidFill>
              </a:defRPr>
            </a:lvl4pPr>
            <a:lvl5pPr marL="685663" indent="0">
              <a:buNone/>
              <a:defRPr>
                <a:solidFill>
                  <a:srgbClr val="FFFFFF"/>
                </a:solidFill>
              </a:defRPr>
            </a:lvl5pPr>
          </a:lstStyle>
          <a:p>
            <a:pPr lvl="0"/>
            <a:r>
              <a:rPr lang="en-US"/>
              <a:t>PRESENTATION TITLE</a:t>
            </a:r>
          </a:p>
        </p:txBody>
      </p:sp>
      <p:pic>
        <p:nvPicPr>
          <p:cNvPr id="13" name="Image 0" descr="Image 0">
            <a:extLst>
              <a:ext uri="{FF2B5EF4-FFF2-40B4-BE49-F238E27FC236}">
                <a16:creationId xmlns:a16="http://schemas.microsoft.com/office/drawing/2014/main" id="{E2C49588-DEAF-1246-81BD-9717E63C4982}"/>
              </a:ext>
            </a:extLst>
          </p:cNvPr>
          <p:cNvPicPr>
            <a:picLocks noChangeAspect="1"/>
          </p:cNvPicPr>
          <p:nvPr userDrawn="1"/>
        </p:nvPicPr>
        <p:blipFill>
          <a:blip r:embed="rId2"/>
          <a:stretch>
            <a:fillRect/>
          </a:stretch>
        </p:blipFill>
        <p:spPr>
          <a:xfrm>
            <a:off x="276225" y="4776788"/>
            <a:ext cx="385975" cy="137938"/>
          </a:xfrm>
          <a:prstGeom prst="rect">
            <a:avLst/>
          </a:prstGeom>
          <a:ln w="12700">
            <a:miter lim="400000"/>
          </a:ln>
        </p:spPr>
      </p:pic>
    </p:spTree>
    <p:extLst>
      <p:ext uri="{BB962C8B-B14F-4D97-AF65-F5344CB8AC3E}">
        <p14:creationId xmlns:p14="http://schemas.microsoft.com/office/powerpoint/2010/main" val="143798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itle Slide Liberty in Blue">
    <p:bg>
      <p:bgPr>
        <a:solidFill>
          <a:srgbClr val="08459A"/>
        </a:solidFill>
        <a:effectLst/>
      </p:bgPr>
    </p:bg>
    <p:spTree>
      <p:nvGrpSpPr>
        <p:cNvPr id="1" name=""/>
        <p:cNvGrpSpPr/>
        <p:nvPr/>
      </p:nvGrpSpPr>
      <p:grpSpPr>
        <a:xfrm>
          <a:off x="0" y="0"/>
          <a:ext cx="0" cy="0"/>
          <a:chOff x="0" y="0"/>
          <a:chExt cx="0" cy="0"/>
        </a:xfrm>
      </p:grpSpPr>
      <p:sp>
        <p:nvSpPr>
          <p:cNvPr id="139" name="Shape 1"/>
          <p:cNvSpPr/>
          <p:nvPr/>
        </p:nvSpPr>
        <p:spPr>
          <a:xfrm rot="10800000">
            <a:off x="8015248" y="114621"/>
            <a:ext cx="990595" cy="4914261"/>
          </a:xfrm>
          <a:prstGeom prst="rect">
            <a:avLst/>
          </a:prstGeom>
          <a:solidFill>
            <a:srgbClr val="146CD2"/>
          </a:solidFill>
          <a:ln w="12700">
            <a:miter lim="400000"/>
          </a:ln>
        </p:spPr>
        <p:txBody>
          <a:bodyPr lIns="45719" rIns="45719"/>
          <a:lstStyle/>
          <a:p>
            <a:pPr>
              <a:defRPr sz="600">
                <a:solidFill>
                  <a:srgbClr val="FFFFFF"/>
                </a:solidFill>
                <a:latin typeface="Arial"/>
                <a:ea typeface="Arial"/>
                <a:cs typeface="Arial"/>
                <a:sym typeface="Arial"/>
              </a:defRPr>
            </a:pPr>
            <a:endParaRPr/>
          </a:p>
        </p:txBody>
      </p:sp>
      <p:pic>
        <p:nvPicPr>
          <p:cNvPr id="140" name="Image 0" descr="Image 0"/>
          <p:cNvPicPr>
            <a:picLocks noChangeAspect="1"/>
          </p:cNvPicPr>
          <p:nvPr/>
        </p:nvPicPr>
        <p:blipFill>
          <a:blip r:embed="rId2"/>
          <a:stretch>
            <a:fillRect/>
          </a:stretch>
        </p:blipFill>
        <p:spPr>
          <a:xfrm>
            <a:off x="6934164" y="336"/>
            <a:ext cx="2209790" cy="5142830"/>
          </a:xfrm>
          <a:prstGeom prst="rect">
            <a:avLst/>
          </a:prstGeom>
          <a:ln w="12700">
            <a:miter lim="400000"/>
          </a:ln>
        </p:spPr>
      </p:pic>
      <p:sp>
        <p:nvSpPr>
          <p:cNvPr id="141" name="Shape 2"/>
          <p:cNvSpPr/>
          <p:nvPr/>
        </p:nvSpPr>
        <p:spPr>
          <a:xfrm rot="5400000">
            <a:off x="749800" y="-191009"/>
            <a:ext cx="457718" cy="840347"/>
          </a:xfrm>
          <a:prstGeom prst="rect">
            <a:avLst/>
          </a:prstGeom>
          <a:solidFill>
            <a:schemeClr val="accent1"/>
          </a:solidFill>
          <a:ln w="12700">
            <a:miter lim="400000"/>
          </a:ln>
        </p:spPr>
        <p:txBody>
          <a:bodyPr lIns="45719" rIns="45719"/>
          <a:lstStyle/>
          <a:p>
            <a:pPr>
              <a:defRPr sz="600">
                <a:solidFill>
                  <a:srgbClr val="FFFFFF"/>
                </a:solidFill>
                <a:latin typeface="Arial"/>
                <a:ea typeface="Arial"/>
                <a:cs typeface="Arial"/>
                <a:sym typeface="Arial"/>
              </a:defRPr>
            </a:pPr>
            <a:endParaRPr/>
          </a:p>
        </p:txBody>
      </p:sp>
      <p:pic>
        <p:nvPicPr>
          <p:cNvPr id="142" name="Image 0" descr="Image 0"/>
          <p:cNvPicPr>
            <a:picLocks noChangeAspect="1"/>
          </p:cNvPicPr>
          <p:nvPr/>
        </p:nvPicPr>
        <p:blipFill>
          <a:blip r:embed="rId3"/>
          <a:stretch>
            <a:fillRect/>
          </a:stretch>
        </p:blipFill>
        <p:spPr>
          <a:xfrm>
            <a:off x="658446" y="133666"/>
            <a:ext cx="638172" cy="228039"/>
          </a:xfrm>
          <a:prstGeom prst="rect">
            <a:avLst/>
          </a:prstGeom>
          <a:ln w="12700">
            <a:miter lim="400000"/>
          </a:ln>
        </p:spPr>
      </p:pic>
      <p:pic>
        <p:nvPicPr>
          <p:cNvPr id="143" name="Picture 12" descr="Picture 12"/>
          <p:cNvPicPr>
            <a:picLocks noChangeAspect="1"/>
          </p:cNvPicPr>
          <p:nvPr/>
        </p:nvPicPr>
        <p:blipFill>
          <a:blip r:embed="rId4"/>
          <a:stretch>
            <a:fillRect/>
          </a:stretch>
        </p:blipFill>
        <p:spPr>
          <a:xfrm>
            <a:off x="5010134" y="115933"/>
            <a:ext cx="3995752" cy="4914919"/>
          </a:xfrm>
          <a:prstGeom prst="rect">
            <a:avLst/>
          </a:prstGeom>
          <a:ln w="12700">
            <a:miter lim="400000"/>
          </a:ln>
        </p:spPr>
      </p:pic>
      <p:sp>
        <p:nvSpPr>
          <p:cNvPr id="144" name="Presentation Title Here"/>
          <p:cNvSpPr txBox="1">
            <a:spLocks noGrp="1"/>
          </p:cNvSpPr>
          <p:nvPr>
            <p:ph type="title" hasCustomPrompt="1"/>
          </p:nvPr>
        </p:nvSpPr>
        <p:spPr>
          <a:xfrm>
            <a:off x="548640" y="2125979"/>
            <a:ext cx="4011930" cy="1508761"/>
          </a:xfrm>
          <a:prstGeom prst="rect">
            <a:avLst/>
          </a:prstGeom>
        </p:spPr>
        <p:txBody>
          <a:bodyPr lIns="0" tIns="0" rIns="0" bIns="0"/>
          <a:lstStyle>
            <a:lvl1pPr algn="ctr" defTabSz="685800">
              <a:defRPr sz="4400" b="1">
                <a:solidFill>
                  <a:srgbClr val="FFFFFF"/>
                </a:solidFill>
                <a:latin typeface="Arial"/>
                <a:ea typeface="Arial"/>
                <a:cs typeface="Arial"/>
                <a:sym typeface="Arial"/>
              </a:defRPr>
            </a:lvl1pPr>
          </a:lstStyle>
          <a:p>
            <a:r>
              <a:t>Presentation Title Here</a:t>
            </a:r>
          </a:p>
        </p:txBody>
      </p:sp>
      <p:sp>
        <p:nvSpPr>
          <p:cNvPr id="145" name="Body Level One…"/>
          <p:cNvSpPr txBox="1">
            <a:spLocks noGrp="1"/>
          </p:cNvSpPr>
          <p:nvPr>
            <p:ph type="body" sz="quarter" idx="1" hasCustomPrompt="1"/>
          </p:nvPr>
        </p:nvSpPr>
        <p:spPr>
          <a:xfrm>
            <a:off x="548640" y="3634740"/>
            <a:ext cx="3223455" cy="725505"/>
          </a:xfrm>
          <a:prstGeom prst="rect">
            <a:avLst/>
          </a:prstGeom>
        </p:spPr>
        <p:txBody>
          <a:bodyPr>
            <a:normAutofit/>
          </a:bodyPr>
          <a:lstStyle>
            <a:lvl1pPr marL="0" indent="0">
              <a:spcBef>
                <a:spcPts val="300"/>
              </a:spcBef>
              <a:buClrTx/>
              <a:buSzTx/>
              <a:buNone/>
              <a:defRPr sz="1400">
                <a:solidFill>
                  <a:srgbClr val="E8273C"/>
                </a:solidFill>
              </a:defRPr>
            </a:lvl1pPr>
            <a:lvl2pPr marL="0" indent="171416">
              <a:spcBef>
                <a:spcPts val="300"/>
              </a:spcBef>
              <a:buClrTx/>
              <a:buSzTx/>
              <a:buNone/>
              <a:defRPr sz="1400">
                <a:solidFill>
                  <a:srgbClr val="E8273C"/>
                </a:solidFill>
              </a:defRPr>
            </a:lvl2pPr>
            <a:lvl3pPr marL="0" indent="342832">
              <a:spcBef>
                <a:spcPts val="300"/>
              </a:spcBef>
              <a:buClrTx/>
              <a:buSzTx/>
              <a:buNone/>
              <a:defRPr sz="1400">
                <a:solidFill>
                  <a:srgbClr val="E8273C"/>
                </a:solidFill>
              </a:defRPr>
            </a:lvl3pPr>
            <a:lvl4pPr marL="0" indent="514247">
              <a:spcBef>
                <a:spcPts val="300"/>
              </a:spcBef>
              <a:buClrTx/>
              <a:buSzTx/>
              <a:buNone/>
              <a:defRPr sz="1400">
                <a:solidFill>
                  <a:srgbClr val="E8273C"/>
                </a:solidFill>
              </a:defRPr>
            </a:lvl4pPr>
            <a:lvl5pPr marL="0" indent="685662">
              <a:spcBef>
                <a:spcPts val="300"/>
              </a:spcBef>
              <a:buClrTx/>
              <a:buSzTx/>
              <a:buNone/>
              <a:defRPr sz="1400">
                <a:solidFill>
                  <a:srgbClr val="E8273C"/>
                </a:solidFill>
              </a:defRPr>
            </a:lvl5pPr>
          </a:lstStyle>
          <a:p>
            <a:r>
              <a:t>Description here lorem ipsum dolor sit amet consectetur. Integer metus a pellentesque odio aenean.</a:t>
            </a:r>
          </a:p>
          <a:p>
            <a:pPr lvl="1"/>
            <a:endParaRPr/>
          </a:p>
          <a:p>
            <a:pPr lvl="2"/>
            <a:endParaRPr/>
          </a:p>
          <a:p>
            <a:pPr lvl="3"/>
            <a:endParaRPr/>
          </a:p>
          <a:p>
            <a:pPr lvl="4"/>
            <a:endParaRPr/>
          </a:p>
        </p:txBody>
      </p:sp>
      <p:sp>
        <p:nvSpPr>
          <p:cNvPr id="146" name="Text Placeholder 3"/>
          <p:cNvSpPr>
            <a:spLocks noGrp="1"/>
          </p:cNvSpPr>
          <p:nvPr>
            <p:ph type="body" sz="quarter" idx="21" hasCustomPrompt="1"/>
          </p:nvPr>
        </p:nvSpPr>
        <p:spPr>
          <a:xfrm>
            <a:off x="548878" y="1851661"/>
            <a:ext cx="3995753" cy="176865"/>
          </a:xfrm>
          <a:prstGeom prst="rect">
            <a:avLst/>
          </a:prstGeom>
        </p:spPr>
        <p:txBody>
          <a:bodyPr>
            <a:normAutofit/>
          </a:bodyPr>
          <a:lstStyle>
            <a:lvl1pPr marL="0" indent="0" defTabSz="322473">
              <a:spcBef>
                <a:spcPts val="100"/>
              </a:spcBef>
              <a:buClrTx/>
              <a:buSzTx/>
              <a:buNone/>
              <a:defRPr sz="711">
                <a:solidFill>
                  <a:srgbClr val="E8273C"/>
                </a:solidFill>
              </a:defRPr>
            </a:lvl1pPr>
          </a:lstStyle>
          <a:p>
            <a:r>
              <a:t>TAG OR DATE HERE</a:t>
            </a:r>
          </a:p>
        </p:txBody>
      </p:sp>
      <p:sp>
        <p:nvSpPr>
          <p:cNvPr id="147" name="Text Placeholder 5"/>
          <p:cNvSpPr>
            <a:spLocks noGrp="1"/>
          </p:cNvSpPr>
          <p:nvPr>
            <p:ph type="body" sz="quarter" idx="22" hasCustomPrompt="1"/>
          </p:nvPr>
        </p:nvSpPr>
        <p:spPr>
          <a:xfrm>
            <a:off x="548640" y="4457699"/>
            <a:ext cx="3114870" cy="209452"/>
          </a:xfrm>
          <a:prstGeom prst="rect">
            <a:avLst/>
          </a:prstGeom>
        </p:spPr>
        <p:txBody>
          <a:bodyPr lIns="45719" tIns="45719" rIns="45719" bIns="45719">
            <a:normAutofit/>
          </a:bodyPr>
          <a:lstStyle>
            <a:lvl1pPr marL="0" indent="0" defTabSz="375538">
              <a:spcBef>
                <a:spcPts val="100"/>
              </a:spcBef>
              <a:buClrTx/>
              <a:buSzTx/>
              <a:buNone/>
              <a:defRPr sz="828">
                <a:solidFill>
                  <a:srgbClr val="E8273C"/>
                </a:solidFill>
              </a:defRPr>
            </a:lvl1pPr>
          </a:lstStyle>
          <a:p>
            <a:r>
              <a:t>DEPARTMENT/TEAM NAME</a:t>
            </a:r>
          </a:p>
        </p:txBody>
      </p:sp>
      <p:sp>
        <p:nvSpPr>
          <p:cNvPr id="1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5496815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xfrm>
            <a:off x="8434388" y="4705350"/>
            <a:ext cx="249728" cy="246738"/>
          </a:xfrm>
          <a:prstGeom prst="rect">
            <a:avLst/>
          </a:prstGeom>
        </p:spPr>
        <p:txBody>
          <a:bodyPr lIns="40818" tIns="40818" rIns="40818" bIns="40818" anchor="t"/>
          <a:lstStyle>
            <a:lvl1pPr algn="l">
              <a:defRPr sz="1100">
                <a:solidFill>
                  <a:srgbClr val="FFFFFF"/>
                </a:solidFill>
                <a:latin typeface="Century Schoolbook"/>
                <a:ea typeface="Century Schoolbook"/>
                <a:cs typeface="Century Schoolbook"/>
                <a:sym typeface="Century Schoolbook"/>
              </a:defRPr>
            </a:lvl1pPr>
          </a:lstStyle>
          <a:p>
            <a:fld id="{86CB4B4D-7CA3-9044-876B-883B54F8677D}" type="slidenum">
              <a:t>‹#›</a:t>
            </a:fld>
            <a:endParaRPr/>
          </a:p>
        </p:txBody>
      </p:sp>
      <p:sp>
        <p:nvSpPr>
          <p:cNvPr id="131" name="Title Text"/>
          <p:cNvSpPr txBox="1">
            <a:spLocks noGrp="1"/>
          </p:cNvSpPr>
          <p:nvPr>
            <p:ph type="title"/>
          </p:nvPr>
        </p:nvSpPr>
        <p:spPr>
          <a:xfrm>
            <a:off x="381000" y="228600"/>
            <a:ext cx="8229600" cy="857250"/>
          </a:xfrm>
          <a:prstGeom prst="rect">
            <a:avLst/>
          </a:prstGeom>
        </p:spPr>
        <p:txBody>
          <a:bodyPr anchor="ctr"/>
          <a:lstStyle>
            <a:lvl1pPr>
              <a:defRPr sz="3200" b="1">
                <a:solidFill>
                  <a:srgbClr val="08459A"/>
                </a:solidFill>
                <a:latin typeface="GT America"/>
                <a:ea typeface="GT America"/>
                <a:cs typeface="GT America"/>
                <a:sym typeface="GT America"/>
              </a:defRPr>
            </a:lvl1pPr>
          </a:lstStyle>
          <a:p>
            <a:r>
              <a:t>Title Text</a:t>
            </a:r>
          </a:p>
        </p:txBody>
      </p:sp>
      <p:sp>
        <p:nvSpPr>
          <p:cNvPr id="132" name="Body Level One…"/>
          <p:cNvSpPr txBox="1">
            <a:spLocks noGrp="1"/>
          </p:cNvSpPr>
          <p:nvPr>
            <p:ph type="body" idx="1"/>
          </p:nvPr>
        </p:nvSpPr>
        <p:spPr>
          <a:xfrm>
            <a:off x="381000" y="1276350"/>
            <a:ext cx="8229600" cy="2819400"/>
          </a:xfrm>
          <a:prstGeom prst="rect">
            <a:avLst/>
          </a:prstGeom>
        </p:spPr>
        <p:txBody>
          <a:bodyPr>
            <a:normAutofit/>
          </a:bodyPr>
          <a:lstStyle>
            <a:lvl1pPr marL="0" indent="0">
              <a:buClrTx/>
              <a:buSzTx/>
              <a:buNone/>
              <a:defRPr>
                <a:solidFill>
                  <a:srgbClr val="433A38"/>
                </a:solidFill>
              </a:defRPr>
            </a:lvl1pPr>
            <a:lvl2pPr>
              <a:buClrTx/>
              <a:defRPr>
                <a:solidFill>
                  <a:srgbClr val="433A38"/>
                </a:solidFill>
              </a:defRPr>
            </a:lvl2pPr>
            <a:lvl3pPr>
              <a:buClrTx/>
              <a:defRPr>
                <a:solidFill>
                  <a:srgbClr val="433A38"/>
                </a:solidFill>
              </a:defRPr>
            </a:lvl3pPr>
            <a:lvl4pPr>
              <a:buClrTx/>
              <a:defRPr>
                <a:solidFill>
                  <a:srgbClr val="433A38"/>
                </a:solidFill>
              </a:defRPr>
            </a:lvl4pPr>
            <a:lvl5pPr>
              <a:buClrTx/>
              <a:defRPr>
                <a:solidFill>
                  <a:srgbClr val="433A38"/>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99433557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ext Longform 1 Column">
    <p:spTree>
      <p:nvGrpSpPr>
        <p:cNvPr id="1" name=""/>
        <p:cNvGrpSpPr/>
        <p:nvPr/>
      </p:nvGrpSpPr>
      <p:grpSpPr>
        <a:xfrm>
          <a:off x="0" y="0"/>
          <a:ext cx="0" cy="0"/>
          <a:chOff x="0" y="0"/>
          <a:chExt cx="0" cy="0"/>
        </a:xfrm>
      </p:grpSpPr>
      <p:sp>
        <p:nvSpPr>
          <p:cNvPr id="155" name="Title Text"/>
          <p:cNvSpPr txBox="1">
            <a:spLocks noGrp="1"/>
          </p:cNvSpPr>
          <p:nvPr>
            <p:ph type="title"/>
          </p:nvPr>
        </p:nvSpPr>
        <p:spPr>
          <a:xfrm>
            <a:off x="571498" y="333041"/>
            <a:ext cx="7940996" cy="596265"/>
          </a:xfrm>
          <a:prstGeom prst="rect">
            <a:avLst/>
          </a:prstGeom>
        </p:spPr>
        <p:txBody>
          <a:bodyPr anchor="ctr"/>
          <a:lstStyle>
            <a:lvl1pPr algn="ctr">
              <a:defRPr sz="2400" b="1">
                <a:solidFill>
                  <a:srgbClr val="08459A"/>
                </a:solidFill>
                <a:latin typeface="Arial"/>
                <a:ea typeface="Arial"/>
                <a:cs typeface="Arial"/>
                <a:sym typeface="Arial"/>
              </a:defRPr>
            </a:lvl1pPr>
          </a:lstStyle>
          <a:p>
            <a:r>
              <a:t>Title Text</a:t>
            </a:r>
          </a:p>
        </p:txBody>
      </p:sp>
      <p:sp>
        <p:nvSpPr>
          <p:cNvPr id="156" name="Body Level One…"/>
          <p:cNvSpPr txBox="1">
            <a:spLocks noGrp="1"/>
          </p:cNvSpPr>
          <p:nvPr>
            <p:ph type="body" idx="1"/>
          </p:nvPr>
        </p:nvSpPr>
        <p:spPr>
          <a:xfrm>
            <a:off x="571496" y="1252905"/>
            <a:ext cx="7940997" cy="318765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57" name="Text Placeholder 8"/>
          <p:cNvSpPr>
            <a:spLocks noGrp="1"/>
          </p:cNvSpPr>
          <p:nvPr>
            <p:ph type="body" sz="quarter" idx="21" hasCustomPrompt="1"/>
          </p:nvPr>
        </p:nvSpPr>
        <p:spPr>
          <a:xfrm>
            <a:off x="1819174" y="4764430"/>
            <a:ext cx="2583658" cy="191692"/>
          </a:xfrm>
          <a:prstGeom prst="rect">
            <a:avLst/>
          </a:prstGeom>
        </p:spPr>
        <p:txBody>
          <a:bodyPr>
            <a:normAutofit/>
          </a:bodyPr>
          <a:lstStyle>
            <a:lvl1pPr marL="0" indent="0" algn="ctr">
              <a:spcBef>
                <a:spcPts val="100"/>
              </a:spcBef>
              <a:buClrTx/>
              <a:buSzTx/>
              <a:buNone/>
              <a:defRPr sz="700"/>
            </a:lvl1pPr>
          </a:lstStyle>
          <a:p>
            <a:r>
              <a:t>PRESENTATION TITLE</a:t>
            </a:r>
          </a:p>
        </p:txBody>
      </p:sp>
      <p:sp>
        <p:nvSpPr>
          <p:cNvPr id="158" name="Slide Number"/>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169728416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Meet the Team Layout">
    <p:spTree>
      <p:nvGrpSpPr>
        <p:cNvPr id="1" name=""/>
        <p:cNvGrpSpPr/>
        <p:nvPr/>
      </p:nvGrpSpPr>
      <p:grpSpPr>
        <a:xfrm>
          <a:off x="0" y="0"/>
          <a:ext cx="0" cy="0"/>
          <a:chOff x="0" y="0"/>
          <a:chExt cx="0" cy="0"/>
        </a:xfrm>
      </p:grpSpPr>
      <p:sp>
        <p:nvSpPr>
          <p:cNvPr id="165" name="Body Level One…"/>
          <p:cNvSpPr txBox="1">
            <a:spLocks noGrp="1"/>
          </p:cNvSpPr>
          <p:nvPr>
            <p:ph type="body" sz="quarter" idx="1" hasCustomPrompt="1"/>
          </p:nvPr>
        </p:nvSpPr>
        <p:spPr>
          <a:xfrm>
            <a:off x="668203" y="3387299"/>
            <a:ext cx="1348191" cy="786144"/>
          </a:xfrm>
          <a:prstGeom prst="rect">
            <a:avLst/>
          </a:prstGeom>
        </p:spPr>
        <p:txBody>
          <a:bodyPr>
            <a:normAutofit/>
          </a:bodyPr>
          <a:lstStyle>
            <a:lvl1pPr marL="0" indent="0">
              <a:spcBef>
                <a:spcPts val="200"/>
              </a:spcBef>
              <a:buClrTx/>
              <a:buSzTx/>
              <a:buNone/>
              <a:defRPr sz="1100"/>
            </a:lvl1pPr>
            <a:lvl2pPr marL="0" indent="171416">
              <a:spcBef>
                <a:spcPts val="200"/>
              </a:spcBef>
              <a:buClrTx/>
              <a:buSzTx/>
              <a:buNone/>
              <a:defRPr sz="1100"/>
            </a:lvl2pPr>
            <a:lvl3pPr marL="0" indent="342832">
              <a:spcBef>
                <a:spcPts val="200"/>
              </a:spcBef>
              <a:buClrTx/>
              <a:buSzTx/>
              <a:buNone/>
              <a:defRPr sz="1100"/>
            </a:lvl3pPr>
            <a:lvl4pPr marL="0" indent="514247">
              <a:spcBef>
                <a:spcPts val="200"/>
              </a:spcBef>
              <a:buClrTx/>
              <a:buSzTx/>
              <a:buNone/>
              <a:defRPr sz="1100"/>
            </a:lvl4pPr>
            <a:lvl5pPr marL="0" indent="685662">
              <a:spcBef>
                <a:spcPts val="200"/>
              </a:spcBef>
              <a:buClrTx/>
              <a:buSzTx/>
              <a:buNone/>
              <a:defRPr sz="1100"/>
            </a:lvl5pPr>
          </a:lstStyle>
          <a:p>
            <a:r>
              <a:t>Say who this person is, what they do. Lorem ipsum dolor sit amet consectetur.</a:t>
            </a:r>
          </a:p>
          <a:p>
            <a:pPr lvl="1"/>
            <a:endParaRPr/>
          </a:p>
          <a:p>
            <a:pPr lvl="2"/>
            <a:endParaRPr/>
          </a:p>
          <a:p>
            <a:pPr lvl="3"/>
            <a:endParaRPr/>
          </a:p>
          <a:p>
            <a:pPr lvl="4"/>
            <a:endParaRPr/>
          </a:p>
        </p:txBody>
      </p:sp>
      <p:sp>
        <p:nvSpPr>
          <p:cNvPr id="166" name="Picture Placeholder 8"/>
          <p:cNvSpPr>
            <a:spLocks noGrp="1"/>
          </p:cNvSpPr>
          <p:nvPr>
            <p:ph type="pic" sz="quarter" idx="21"/>
          </p:nvPr>
        </p:nvSpPr>
        <p:spPr>
          <a:xfrm>
            <a:off x="668203" y="1110326"/>
            <a:ext cx="1348191" cy="1348190"/>
          </a:xfrm>
          <a:prstGeom prst="rect">
            <a:avLst/>
          </a:prstGeom>
        </p:spPr>
        <p:txBody>
          <a:bodyPr lIns="91439" tIns="45719" rIns="91439" bIns="45719"/>
          <a:lstStyle/>
          <a:p>
            <a:endParaRPr/>
          </a:p>
        </p:txBody>
      </p:sp>
      <p:sp>
        <p:nvSpPr>
          <p:cNvPr id="167" name="Picture Placeholder 8"/>
          <p:cNvSpPr>
            <a:spLocks noGrp="1"/>
          </p:cNvSpPr>
          <p:nvPr>
            <p:ph type="pic" sz="quarter" idx="22"/>
          </p:nvPr>
        </p:nvSpPr>
        <p:spPr>
          <a:xfrm>
            <a:off x="2283055" y="1110326"/>
            <a:ext cx="1348190" cy="1348190"/>
          </a:xfrm>
          <a:prstGeom prst="rect">
            <a:avLst/>
          </a:prstGeom>
        </p:spPr>
        <p:txBody>
          <a:bodyPr lIns="91439" tIns="45719" rIns="91439" bIns="45719"/>
          <a:lstStyle/>
          <a:p>
            <a:endParaRPr/>
          </a:p>
        </p:txBody>
      </p:sp>
      <p:sp>
        <p:nvSpPr>
          <p:cNvPr id="168" name="Picture Placeholder 8"/>
          <p:cNvSpPr>
            <a:spLocks noGrp="1"/>
          </p:cNvSpPr>
          <p:nvPr>
            <p:ph type="pic" sz="quarter" idx="23"/>
          </p:nvPr>
        </p:nvSpPr>
        <p:spPr>
          <a:xfrm>
            <a:off x="3897905" y="1110326"/>
            <a:ext cx="1348190" cy="1348190"/>
          </a:xfrm>
          <a:prstGeom prst="rect">
            <a:avLst/>
          </a:prstGeom>
        </p:spPr>
        <p:txBody>
          <a:bodyPr lIns="91439" tIns="45719" rIns="91439" bIns="45719"/>
          <a:lstStyle/>
          <a:p>
            <a:endParaRPr/>
          </a:p>
        </p:txBody>
      </p:sp>
      <p:sp>
        <p:nvSpPr>
          <p:cNvPr id="169" name="Picture Placeholder 8"/>
          <p:cNvSpPr>
            <a:spLocks noGrp="1"/>
          </p:cNvSpPr>
          <p:nvPr>
            <p:ph type="pic" sz="quarter" idx="24"/>
          </p:nvPr>
        </p:nvSpPr>
        <p:spPr>
          <a:xfrm>
            <a:off x="5512756" y="1110326"/>
            <a:ext cx="1348190" cy="1348190"/>
          </a:xfrm>
          <a:prstGeom prst="rect">
            <a:avLst/>
          </a:prstGeom>
        </p:spPr>
        <p:txBody>
          <a:bodyPr lIns="91439" tIns="45719" rIns="91439" bIns="45719"/>
          <a:lstStyle/>
          <a:p>
            <a:endParaRPr/>
          </a:p>
        </p:txBody>
      </p:sp>
      <p:sp>
        <p:nvSpPr>
          <p:cNvPr id="170" name="Picture Placeholder 8"/>
          <p:cNvSpPr>
            <a:spLocks noGrp="1"/>
          </p:cNvSpPr>
          <p:nvPr>
            <p:ph type="pic" sz="quarter" idx="25"/>
          </p:nvPr>
        </p:nvSpPr>
        <p:spPr>
          <a:xfrm>
            <a:off x="7127608" y="1110326"/>
            <a:ext cx="1348190" cy="1348190"/>
          </a:xfrm>
          <a:prstGeom prst="rect">
            <a:avLst/>
          </a:prstGeom>
        </p:spPr>
        <p:txBody>
          <a:bodyPr lIns="91439" tIns="45719" rIns="91439" bIns="45719"/>
          <a:lstStyle/>
          <a:p>
            <a:endParaRPr/>
          </a:p>
        </p:txBody>
      </p:sp>
      <p:sp>
        <p:nvSpPr>
          <p:cNvPr id="171" name="Text Placeholder 8"/>
          <p:cNvSpPr>
            <a:spLocks noGrp="1"/>
          </p:cNvSpPr>
          <p:nvPr>
            <p:ph type="body" sz="quarter" idx="26" hasCustomPrompt="1"/>
          </p:nvPr>
        </p:nvSpPr>
        <p:spPr>
          <a:xfrm>
            <a:off x="1819174" y="4764430"/>
            <a:ext cx="2583658" cy="191692"/>
          </a:xfrm>
          <a:prstGeom prst="rect">
            <a:avLst/>
          </a:prstGeom>
        </p:spPr>
        <p:txBody>
          <a:bodyPr>
            <a:normAutofit/>
          </a:bodyPr>
          <a:lstStyle>
            <a:lvl1pPr marL="0" indent="0" algn="ctr">
              <a:spcBef>
                <a:spcPts val="100"/>
              </a:spcBef>
              <a:buClrTx/>
              <a:buSzTx/>
              <a:buNone/>
              <a:defRPr sz="700"/>
            </a:lvl1pPr>
          </a:lstStyle>
          <a:p>
            <a:r>
              <a:t>PRESENTATION TITLE</a:t>
            </a:r>
          </a:p>
        </p:txBody>
      </p:sp>
      <p:sp>
        <p:nvSpPr>
          <p:cNvPr id="172" name="Slide Number"/>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249280449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ext and Images 3 Columns">
    <p:spTree>
      <p:nvGrpSpPr>
        <p:cNvPr id="1" name=""/>
        <p:cNvGrpSpPr/>
        <p:nvPr/>
      </p:nvGrpSpPr>
      <p:grpSpPr>
        <a:xfrm>
          <a:off x="0" y="0"/>
          <a:ext cx="0" cy="0"/>
          <a:chOff x="0" y="0"/>
          <a:chExt cx="0" cy="0"/>
        </a:xfrm>
      </p:grpSpPr>
      <p:sp>
        <p:nvSpPr>
          <p:cNvPr id="179" name="Body Level One…"/>
          <p:cNvSpPr txBox="1">
            <a:spLocks noGrp="1"/>
          </p:cNvSpPr>
          <p:nvPr>
            <p:ph type="body" sz="quarter" idx="1"/>
          </p:nvPr>
        </p:nvSpPr>
        <p:spPr>
          <a:xfrm>
            <a:off x="557098" y="2983832"/>
            <a:ext cx="2595177" cy="1518069"/>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80" name="Picture Placeholder 8"/>
          <p:cNvSpPr>
            <a:spLocks noGrp="1"/>
          </p:cNvSpPr>
          <p:nvPr>
            <p:ph type="pic" sz="quarter" idx="21"/>
          </p:nvPr>
        </p:nvSpPr>
        <p:spPr>
          <a:xfrm>
            <a:off x="538639" y="625002"/>
            <a:ext cx="2613637" cy="1251924"/>
          </a:xfrm>
          <a:prstGeom prst="rect">
            <a:avLst/>
          </a:prstGeom>
        </p:spPr>
        <p:txBody>
          <a:bodyPr lIns="91439" tIns="45719" rIns="91439" bIns="45719"/>
          <a:lstStyle/>
          <a:p>
            <a:endParaRPr/>
          </a:p>
        </p:txBody>
      </p:sp>
      <p:sp>
        <p:nvSpPr>
          <p:cNvPr id="181" name="Picture Placeholder 8"/>
          <p:cNvSpPr>
            <a:spLocks noGrp="1"/>
          </p:cNvSpPr>
          <p:nvPr>
            <p:ph type="pic" sz="quarter" idx="22"/>
          </p:nvPr>
        </p:nvSpPr>
        <p:spPr>
          <a:xfrm>
            <a:off x="3293869" y="625002"/>
            <a:ext cx="2613637" cy="1251924"/>
          </a:xfrm>
          <a:prstGeom prst="rect">
            <a:avLst/>
          </a:prstGeom>
        </p:spPr>
        <p:txBody>
          <a:bodyPr lIns="91439" tIns="45719" rIns="91439" bIns="45719"/>
          <a:lstStyle/>
          <a:p>
            <a:endParaRPr/>
          </a:p>
        </p:txBody>
      </p:sp>
      <p:sp>
        <p:nvSpPr>
          <p:cNvPr id="182" name="Picture Placeholder 8"/>
          <p:cNvSpPr>
            <a:spLocks noGrp="1"/>
          </p:cNvSpPr>
          <p:nvPr>
            <p:ph type="pic" sz="quarter" idx="23"/>
          </p:nvPr>
        </p:nvSpPr>
        <p:spPr>
          <a:xfrm>
            <a:off x="6025038" y="625002"/>
            <a:ext cx="2613637" cy="1251924"/>
          </a:xfrm>
          <a:prstGeom prst="rect">
            <a:avLst/>
          </a:prstGeom>
        </p:spPr>
        <p:txBody>
          <a:bodyPr lIns="91439" tIns="45719" rIns="91439" bIns="45719"/>
          <a:lstStyle/>
          <a:p>
            <a:endParaRPr/>
          </a:p>
        </p:txBody>
      </p:sp>
      <p:sp>
        <p:nvSpPr>
          <p:cNvPr id="183" name="Text Placeholder 8"/>
          <p:cNvSpPr>
            <a:spLocks noGrp="1"/>
          </p:cNvSpPr>
          <p:nvPr>
            <p:ph type="body" sz="quarter" idx="24" hasCustomPrompt="1"/>
          </p:nvPr>
        </p:nvSpPr>
        <p:spPr>
          <a:xfrm>
            <a:off x="1819174" y="4764430"/>
            <a:ext cx="2583658" cy="191692"/>
          </a:xfrm>
          <a:prstGeom prst="rect">
            <a:avLst/>
          </a:prstGeom>
        </p:spPr>
        <p:txBody>
          <a:bodyPr>
            <a:normAutofit/>
          </a:bodyPr>
          <a:lstStyle>
            <a:lvl1pPr marL="0" indent="0" algn="ctr">
              <a:spcBef>
                <a:spcPts val="100"/>
              </a:spcBef>
              <a:buClrTx/>
              <a:buSzTx/>
              <a:buNone/>
              <a:defRPr sz="700"/>
            </a:lvl1pPr>
          </a:lstStyle>
          <a:p>
            <a:r>
              <a:t>PRESENTATION TITLE</a:t>
            </a:r>
          </a:p>
        </p:txBody>
      </p:sp>
      <p:sp>
        <p:nvSpPr>
          <p:cNvPr id="184" name="Slide Number"/>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45986153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8" name="Straight Connector 7"/>
          <p:cNvCxnSpPr/>
          <p:nvPr userDrawn="1"/>
        </p:nvCxnSpPr>
        <p:spPr>
          <a:xfrm rot="5400000">
            <a:off x="2971800" y="2800350"/>
            <a:ext cx="3200400" cy="0"/>
          </a:xfrm>
          <a:prstGeom prst="line">
            <a:avLst/>
          </a:prstGeom>
          <a:ln w="12700" cap="flat" cmpd="sng" algn="ctr">
            <a:solidFill>
              <a:srgbClr val="82CED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28600"/>
            <a:ext cx="8229600" cy="857250"/>
          </a:xfrm>
        </p:spPr>
        <p:txBody>
          <a:bodyPr/>
          <a:lstStyle>
            <a:lvl1pPr algn="l">
              <a:defRPr sz="3200" baseline="0">
                <a:solidFill>
                  <a:srgbClr val="1A134C"/>
                </a:solidFill>
              </a:defRPr>
            </a:lvl1pPr>
          </a:lstStyle>
          <a:p>
            <a:r>
              <a:rPr lang="en-US"/>
              <a:t>Click to edit Master title style</a:t>
            </a:r>
          </a:p>
        </p:txBody>
      </p:sp>
      <p:sp>
        <p:nvSpPr>
          <p:cNvPr id="3" name="Content Placeholder 2"/>
          <p:cNvSpPr>
            <a:spLocks noGrp="1"/>
          </p:cNvSpPr>
          <p:nvPr>
            <p:ph sz="half" idx="1"/>
          </p:nvPr>
        </p:nvSpPr>
        <p:spPr>
          <a:xfrm>
            <a:off x="457200" y="1200151"/>
            <a:ext cx="4038600" cy="3200401"/>
          </a:xfrm>
        </p:spPr>
        <p:txBody>
          <a:bodyPr/>
          <a:lstStyle>
            <a:lvl1pPr>
              <a:defRPr sz="2100" b="0" i="0" baseline="0">
                <a:solidFill>
                  <a:srgbClr val="08459A"/>
                </a:solidFill>
                <a:latin typeface="CentSchbook BT Roman"/>
              </a:defRPr>
            </a:lvl1pPr>
            <a:lvl2pPr>
              <a:buFont typeface="Wingdings" charset="2"/>
              <a:buChar char="§"/>
              <a:defRPr sz="1900" b="0" i="0">
                <a:solidFill>
                  <a:srgbClr val="08459A"/>
                </a:solidFill>
                <a:latin typeface="CentSchbook BT Roman"/>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00151"/>
            <a:ext cx="4038600" cy="3200400"/>
          </a:xfrm>
        </p:spPr>
        <p:txBody>
          <a:bodyPr/>
          <a:lstStyle>
            <a:lvl1pPr>
              <a:defRPr sz="2100">
                <a:solidFill>
                  <a:srgbClr val="1A134C"/>
                </a:solidFill>
                <a:latin typeface="CentSchbook BT Roman"/>
              </a:defRPr>
            </a:lvl1pPr>
            <a:lvl2pPr>
              <a:buFont typeface="Wingdings" charset="2"/>
              <a:buChar char="§"/>
              <a:defRPr sz="1900">
                <a:solidFill>
                  <a:srgbClr val="1A134C"/>
                </a:solidFill>
                <a:latin typeface="CentSchbook BT Roman"/>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TextBox 10"/>
          <p:cNvSpPr txBox="1"/>
          <p:nvPr userDrawn="1"/>
        </p:nvSpPr>
        <p:spPr>
          <a:xfrm>
            <a:off x="8434388" y="4705350"/>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chemeClr val="bg1"/>
                </a:solidFill>
              </a:rPr>
              <a:pPr eaLnBrk="1" hangingPunct="1">
                <a:defRPr/>
              </a:pPr>
              <a:t>‹#›</a:t>
            </a:fld>
            <a:endParaRPr lang="en-US" sz="1100">
              <a:solidFill>
                <a:schemeClr val="bg1"/>
              </a:solidFill>
            </a:endParaRPr>
          </a:p>
        </p:txBody>
      </p:sp>
    </p:spTree>
    <p:extLst>
      <p:ext uri="{BB962C8B-B14F-4D97-AF65-F5344CB8AC3E}">
        <p14:creationId xmlns:p14="http://schemas.microsoft.com/office/powerpoint/2010/main" val="127405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ransition Slide: Image">
    <p:spTree>
      <p:nvGrpSpPr>
        <p:cNvPr id="1" name=""/>
        <p:cNvGrpSpPr/>
        <p:nvPr/>
      </p:nvGrpSpPr>
      <p:grpSpPr>
        <a:xfrm>
          <a:off x="0" y="0"/>
          <a:ext cx="0" cy="0"/>
          <a:chOff x="0" y="0"/>
          <a:chExt cx="0" cy="0"/>
        </a:xfrm>
      </p:grpSpPr>
      <p:pic>
        <p:nvPicPr>
          <p:cNvPr id="191" name="Image 0" descr="Image 0"/>
          <p:cNvPicPr>
            <a:picLocks noChangeAspect="1"/>
          </p:cNvPicPr>
          <p:nvPr/>
        </p:nvPicPr>
        <p:blipFill>
          <a:blip r:embed="rId2"/>
          <a:stretch>
            <a:fillRect/>
          </a:stretch>
        </p:blipFill>
        <p:spPr>
          <a:xfrm>
            <a:off x="6945193" y="1"/>
            <a:ext cx="2212524" cy="5149190"/>
          </a:xfrm>
          <a:prstGeom prst="rect">
            <a:avLst/>
          </a:prstGeom>
          <a:ln w="12700">
            <a:miter lim="400000"/>
          </a:ln>
        </p:spPr>
      </p:pic>
      <p:sp>
        <p:nvSpPr>
          <p:cNvPr id="192" name="Transition Slide Section Header"/>
          <p:cNvSpPr txBox="1">
            <a:spLocks noGrp="1"/>
          </p:cNvSpPr>
          <p:nvPr>
            <p:ph type="title" hasCustomPrompt="1"/>
          </p:nvPr>
        </p:nvSpPr>
        <p:spPr>
          <a:xfrm>
            <a:off x="573711" y="829728"/>
            <a:ext cx="3998290" cy="2095053"/>
          </a:xfrm>
          <a:prstGeom prst="rect">
            <a:avLst/>
          </a:prstGeom>
        </p:spPr>
        <p:txBody>
          <a:bodyPr anchor="b"/>
          <a:lstStyle>
            <a:lvl1pPr>
              <a:defRPr sz="4000" b="1">
                <a:solidFill>
                  <a:srgbClr val="08459A"/>
                </a:solidFill>
                <a:latin typeface="Arial"/>
                <a:ea typeface="Arial"/>
                <a:cs typeface="Arial"/>
                <a:sym typeface="Arial"/>
              </a:defRPr>
            </a:lvl1pPr>
          </a:lstStyle>
          <a:p>
            <a:r>
              <a:t>Transition Slide Section Header</a:t>
            </a:r>
          </a:p>
        </p:txBody>
      </p:sp>
      <p:sp>
        <p:nvSpPr>
          <p:cNvPr id="193" name="Body Level One…"/>
          <p:cNvSpPr txBox="1">
            <a:spLocks noGrp="1"/>
          </p:cNvSpPr>
          <p:nvPr>
            <p:ph type="body" sz="quarter" idx="1" hasCustomPrompt="1"/>
          </p:nvPr>
        </p:nvSpPr>
        <p:spPr>
          <a:xfrm>
            <a:off x="573711" y="3046751"/>
            <a:ext cx="3998290" cy="1178820"/>
          </a:xfrm>
          <a:prstGeom prst="rect">
            <a:avLst/>
          </a:prstGeom>
        </p:spPr>
        <p:txBody>
          <a:bodyPr>
            <a:normAutofit/>
          </a:bodyPr>
          <a:lstStyle>
            <a:lvl1pPr marL="0" indent="0">
              <a:spcBef>
                <a:spcPts val="300"/>
              </a:spcBef>
              <a:buClrTx/>
              <a:buSzTx/>
              <a:buNone/>
              <a:defRPr sz="1500"/>
            </a:lvl1pPr>
            <a:lvl2pPr marL="0" indent="171416">
              <a:spcBef>
                <a:spcPts val="300"/>
              </a:spcBef>
              <a:buClrTx/>
              <a:buSzTx/>
              <a:buNone/>
              <a:defRPr sz="1500"/>
            </a:lvl2pPr>
            <a:lvl3pPr marL="0" indent="342832">
              <a:spcBef>
                <a:spcPts val="300"/>
              </a:spcBef>
              <a:buClrTx/>
              <a:buSzTx/>
              <a:buNone/>
              <a:defRPr sz="1500"/>
            </a:lvl3pPr>
            <a:lvl4pPr marL="0" indent="514247">
              <a:spcBef>
                <a:spcPts val="300"/>
              </a:spcBef>
              <a:buClrTx/>
              <a:buSzTx/>
              <a:buNone/>
              <a:defRPr sz="1500"/>
            </a:lvl4pPr>
            <a:lvl5pPr marL="0" indent="685662">
              <a:spcBef>
                <a:spcPts val="300"/>
              </a:spcBef>
              <a:buClrTx/>
              <a:buSzTx/>
              <a:buNone/>
              <a:defRPr sz="1500"/>
            </a:lvl5pPr>
          </a:lstStyle>
          <a:p>
            <a:r>
              <a:t>Description goes here.</a:t>
            </a:r>
          </a:p>
          <a:p>
            <a:pPr lvl="1"/>
            <a:endParaRPr/>
          </a:p>
          <a:p>
            <a:pPr lvl="2"/>
            <a:endParaRPr/>
          </a:p>
          <a:p>
            <a:pPr lvl="3"/>
            <a:endParaRPr/>
          </a:p>
          <a:p>
            <a:pPr lvl="4"/>
            <a:endParaRPr/>
          </a:p>
        </p:txBody>
      </p:sp>
      <p:sp>
        <p:nvSpPr>
          <p:cNvPr id="194" name="Picture Placeholder 8"/>
          <p:cNvSpPr>
            <a:spLocks noGrp="1"/>
          </p:cNvSpPr>
          <p:nvPr>
            <p:ph type="pic" sz="half" idx="21"/>
          </p:nvPr>
        </p:nvSpPr>
        <p:spPr>
          <a:xfrm>
            <a:off x="5216128" y="117089"/>
            <a:ext cx="3811191" cy="4919920"/>
          </a:xfrm>
          <a:prstGeom prst="rect">
            <a:avLst/>
          </a:prstGeom>
        </p:spPr>
        <p:txBody>
          <a:bodyPr lIns="91439" tIns="45719" rIns="91439" bIns="45719"/>
          <a:lstStyle/>
          <a:p>
            <a:endParaRPr/>
          </a:p>
        </p:txBody>
      </p:sp>
      <p:sp>
        <p:nvSpPr>
          <p:cNvPr id="195" name="Slide Number"/>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58187443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216" name="Transition Slide Section Header"/>
          <p:cNvSpPr txBox="1">
            <a:spLocks noGrp="1"/>
          </p:cNvSpPr>
          <p:nvPr>
            <p:ph type="title" hasCustomPrompt="1"/>
          </p:nvPr>
        </p:nvSpPr>
        <p:spPr>
          <a:xfrm>
            <a:off x="573711" y="829728"/>
            <a:ext cx="3998290" cy="2095053"/>
          </a:xfrm>
          <a:prstGeom prst="rect">
            <a:avLst/>
          </a:prstGeom>
        </p:spPr>
        <p:txBody>
          <a:bodyPr anchor="b"/>
          <a:lstStyle>
            <a:lvl1pPr>
              <a:defRPr sz="4000" b="1">
                <a:solidFill>
                  <a:srgbClr val="EF404E"/>
                </a:solidFill>
                <a:latin typeface="Arial"/>
                <a:ea typeface="Arial"/>
                <a:cs typeface="Arial"/>
                <a:sym typeface="Arial"/>
              </a:defRPr>
            </a:lvl1pPr>
          </a:lstStyle>
          <a:p>
            <a:r>
              <a:t>Transition Slide Section Header</a:t>
            </a:r>
          </a:p>
        </p:txBody>
      </p:sp>
      <p:sp>
        <p:nvSpPr>
          <p:cNvPr id="217" name="Body Level One…"/>
          <p:cNvSpPr txBox="1">
            <a:spLocks noGrp="1"/>
          </p:cNvSpPr>
          <p:nvPr>
            <p:ph type="body" sz="quarter" idx="1"/>
          </p:nvPr>
        </p:nvSpPr>
        <p:spPr>
          <a:xfrm>
            <a:off x="573711" y="3046751"/>
            <a:ext cx="3998290" cy="1178820"/>
          </a:xfrm>
          <a:prstGeom prst="rect">
            <a:avLst/>
          </a:prstGeom>
        </p:spPr>
        <p:txBody>
          <a:bodyPr>
            <a:normAutofit/>
          </a:bodyPr>
          <a:lstStyle>
            <a:lvl1pPr marL="0" indent="0">
              <a:spcBef>
                <a:spcPts val="300"/>
              </a:spcBef>
              <a:buClrTx/>
              <a:buSzTx/>
              <a:buNone/>
              <a:defRPr sz="1500">
                <a:solidFill>
                  <a:srgbClr val="EF404E"/>
                </a:solidFill>
              </a:defRPr>
            </a:lvl1pPr>
            <a:lvl2pPr marL="0" indent="171416">
              <a:spcBef>
                <a:spcPts val="300"/>
              </a:spcBef>
              <a:buClrTx/>
              <a:buSzTx/>
              <a:buNone/>
              <a:defRPr sz="1500">
                <a:solidFill>
                  <a:srgbClr val="EF404E"/>
                </a:solidFill>
              </a:defRPr>
            </a:lvl2pPr>
            <a:lvl3pPr marL="0" indent="342832">
              <a:spcBef>
                <a:spcPts val="300"/>
              </a:spcBef>
              <a:buClrTx/>
              <a:buSzTx/>
              <a:buNone/>
              <a:defRPr sz="1500">
                <a:solidFill>
                  <a:srgbClr val="EF404E"/>
                </a:solidFill>
              </a:defRPr>
            </a:lvl3pPr>
            <a:lvl4pPr marL="0" indent="514247">
              <a:spcBef>
                <a:spcPts val="300"/>
              </a:spcBef>
              <a:buClrTx/>
              <a:buSzTx/>
              <a:buNone/>
              <a:defRPr sz="1500">
                <a:solidFill>
                  <a:srgbClr val="EF404E"/>
                </a:solidFill>
              </a:defRPr>
            </a:lvl4pPr>
            <a:lvl5pPr marL="0" indent="685662">
              <a:spcBef>
                <a:spcPts val="300"/>
              </a:spcBef>
              <a:buClrTx/>
              <a:buSzTx/>
              <a:buNone/>
              <a:defRPr sz="1500">
                <a:solidFill>
                  <a:srgbClr val="EF404E"/>
                </a:solidFill>
              </a:defRPr>
            </a:lvl5pPr>
          </a:lstStyle>
          <a:p>
            <a:r>
              <a:t>Body Level One</a:t>
            </a:r>
          </a:p>
          <a:p>
            <a:pPr lvl="1"/>
            <a:r>
              <a:t>Body Level Two</a:t>
            </a:r>
          </a:p>
          <a:p>
            <a:pPr lvl="2"/>
            <a:r>
              <a:t>Body Level Three</a:t>
            </a:r>
          </a:p>
          <a:p>
            <a:pPr lvl="3"/>
            <a:r>
              <a:t>Body Level Four</a:t>
            </a:r>
          </a:p>
          <a:p>
            <a:pPr lvl="4"/>
            <a:r>
              <a:t>Body Level Five</a:t>
            </a:r>
          </a:p>
        </p:txBody>
      </p:sp>
      <p:sp>
        <p:nvSpPr>
          <p:cNvPr id="218" name="Picture Placeholder 8"/>
          <p:cNvSpPr>
            <a:spLocks noGrp="1"/>
          </p:cNvSpPr>
          <p:nvPr>
            <p:ph type="pic" sz="half" idx="21"/>
          </p:nvPr>
        </p:nvSpPr>
        <p:spPr>
          <a:xfrm>
            <a:off x="5216128" y="117089"/>
            <a:ext cx="3811191" cy="4919920"/>
          </a:xfrm>
          <a:prstGeom prst="rect">
            <a:avLst/>
          </a:prstGeom>
        </p:spPr>
        <p:txBody>
          <a:bodyPr lIns="91439" tIns="45719" rIns="91439" bIns="45719"/>
          <a:lstStyle/>
          <a:p>
            <a:endParaRPr/>
          </a:p>
        </p:txBody>
      </p:sp>
      <p:sp>
        <p:nvSpPr>
          <p:cNvPr id="219" name="Text Placeholder 7"/>
          <p:cNvSpPr>
            <a:spLocks noGrp="1"/>
          </p:cNvSpPr>
          <p:nvPr>
            <p:ph type="body" sz="quarter" idx="22" hasCustomPrompt="1"/>
          </p:nvPr>
        </p:nvSpPr>
        <p:spPr>
          <a:xfrm>
            <a:off x="1987293" y="4791569"/>
            <a:ext cx="2584708" cy="164553"/>
          </a:xfrm>
          <a:prstGeom prst="rect">
            <a:avLst/>
          </a:prstGeom>
        </p:spPr>
        <p:txBody>
          <a:bodyPr>
            <a:normAutofit/>
          </a:bodyPr>
          <a:lstStyle>
            <a:lvl1pPr marL="0" indent="0" algn="ctr">
              <a:spcBef>
                <a:spcPts val="100"/>
              </a:spcBef>
              <a:buClrTx/>
              <a:buSzTx/>
              <a:buNone/>
              <a:defRPr sz="700">
                <a:solidFill>
                  <a:srgbClr val="EF404E"/>
                </a:solidFill>
              </a:defRPr>
            </a:lvl1pPr>
          </a:lstStyle>
          <a:p>
            <a:r>
              <a:t>PRESENTATION TITLE</a:t>
            </a:r>
          </a:p>
        </p:txBody>
      </p:sp>
      <p:pic>
        <p:nvPicPr>
          <p:cNvPr id="220" name="Image 0" descr="Image 0"/>
          <p:cNvPicPr>
            <a:picLocks noChangeAspect="1"/>
          </p:cNvPicPr>
          <p:nvPr/>
        </p:nvPicPr>
        <p:blipFill>
          <a:blip r:embed="rId2"/>
          <a:stretch>
            <a:fillRect/>
          </a:stretch>
        </p:blipFill>
        <p:spPr>
          <a:xfrm>
            <a:off x="276225" y="4776787"/>
            <a:ext cx="385976" cy="137939"/>
          </a:xfrm>
          <a:prstGeom prst="rect">
            <a:avLst/>
          </a:prstGeom>
          <a:ln w="12700">
            <a:miter lim="400000"/>
          </a:ln>
        </p:spPr>
      </p:pic>
      <p:sp>
        <p:nvSpPr>
          <p:cNvPr id="221" name="Slide Number"/>
          <p:cNvSpPr txBox="1">
            <a:spLocks noGrp="1"/>
          </p:cNvSpPr>
          <p:nvPr>
            <p:ph type="sldNum" sz="quarter" idx="2"/>
          </p:nvPr>
        </p:nvSpPr>
        <p:spPr>
          <a:xfrm>
            <a:off x="8437651" y="4764342"/>
            <a:ext cx="358414" cy="350662"/>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4086802278"/>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Headers with Image Collage">
    <p:spTree>
      <p:nvGrpSpPr>
        <p:cNvPr id="1" name=""/>
        <p:cNvGrpSpPr/>
        <p:nvPr/>
      </p:nvGrpSpPr>
      <p:grpSpPr>
        <a:xfrm>
          <a:off x="0" y="0"/>
          <a:ext cx="0" cy="0"/>
          <a:chOff x="0" y="0"/>
          <a:chExt cx="0" cy="0"/>
        </a:xfrm>
      </p:grpSpPr>
      <p:sp>
        <p:nvSpPr>
          <p:cNvPr id="202" name="Header Text Goes Here"/>
          <p:cNvSpPr txBox="1">
            <a:spLocks noGrp="1"/>
          </p:cNvSpPr>
          <p:nvPr>
            <p:ph type="title" hasCustomPrompt="1"/>
          </p:nvPr>
        </p:nvSpPr>
        <p:spPr>
          <a:xfrm>
            <a:off x="573711" y="581190"/>
            <a:ext cx="3998290" cy="659301"/>
          </a:xfrm>
          <a:prstGeom prst="rect">
            <a:avLst/>
          </a:prstGeom>
        </p:spPr>
        <p:txBody>
          <a:bodyPr/>
          <a:lstStyle>
            <a:lvl1pPr>
              <a:defRPr sz="2400" b="1">
                <a:solidFill>
                  <a:srgbClr val="3971AB"/>
                </a:solidFill>
                <a:latin typeface="Arial"/>
                <a:ea typeface="Arial"/>
                <a:cs typeface="Arial"/>
                <a:sym typeface="Arial"/>
              </a:defRPr>
            </a:lvl1pPr>
          </a:lstStyle>
          <a:p>
            <a:r>
              <a:t>Header Text Goes Here</a:t>
            </a:r>
          </a:p>
        </p:txBody>
      </p:sp>
      <p:sp>
        <p:nvSpPr>
          <p:cNvPr id="203" name="Picture Placeholder 8"/>
          <p:cNvSpPr>
            <a:spLocks noGrp="1"/>
          </p:cNvSpPr>
          <p:nvPr>
            <p:ph type="pic" sz="quarter" idx="21"/>
          </p:nvPr>
        </p:nvSpPr>
        <p:spPr>
          <a:xfrm>
            <a:off x="4939014" y="496971"/>
            <a:ext cx="1762576" cy="1860320"/>
          </a:xfrm>
          <a:prstGeom prst="rect">
            <a:avLst/>
          </a:prstGeom>
        </p:spPr>
        <p:txBody>
          <a:bodyPr lIns="91439" tIns="45719" rIns="91439" bIns="45719"/>
          <a:lstStyle/>
          <a:p>
            <a:endParaRPr/>
          </a:p>
        </p:txBody>
      </p:sp>
      <p:sp>
        <p:nvSpPr>
          <p:cNvPr id="204" name="Body Level One…"/>
          <p:cNvSpPr txBox="1">
            <a:spLocks noGrp="1"/>
          </p:cNvSpPr>
          <p:nvPr>
            <p:ph type="body" sz="quarter" idx="1"/>
          </p:nvPr>
        </p:nvSpPr>
        <p:spPr>
          <a:xfrm>
            <a:off x="557098" y="1664171"/>
            <a:ext cx="4014902" cy="517017"/>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05" name="Picture Placeholder 8"/>
          <p:cNvSpPr>
            <a:spLocks noGrp="1"/>
          </p:cNvSpPr>
          <p:nvPr>
            <p:ph type="pic" sz="quarter" idx="22"/>
          </p:nvPr>
        </p:nvSpPr>
        <p:spPr>
          <a:xfrm>
            <a:off x="6835292" y="496971"/>
            <a:ext cx="1762577" cy="1860320"/>
          </a:xfrm>
          <a:prstGeom prst="rect">
            <a:avLst/>
          </a:prstGeom>
        </p:spPr>
        <p:txBody>
          <a:bodyPr lIns="91439" tIns="45719" rIns="91439" bIns="45719"/>
          <a:lstStyle/>
          <a:p>
            <a:endParaRPr/>
          </a:p>
        </p:txBody>
      </p:sp>
      <p:sp>
        <p:nvSpPr>
          <p:cNvPr id="206" name="Picture Placeholder 8"/>
          <p:cNvSpPr>
            <a:spLocks noGrp="1"/>
          </p:cNvSpPr>
          <p:nvPr>
            <p:ph type="pic" sz="quarter" idx="23"/>
          </p:nvPr>
        </p:nvSpPr>
        <p:spPr>
          <a:xfrm>
            <a:off x="6835292" y="2482180"/>
            <a:ext cx="1762577" cy="1860321"/>
          </a:xfrm>
          <a:prstGeom prst="rect">
            <a:avLst/>
          </a:prstGeom>
        </p:spPr>
        <p:txBody>
          <a:bodyPr lIns="91439" tIns="45719" rIns="91439" bIns="45719"/>
          <a:lstStyle/>
          <a:p>
            <a:endParaRPr/>
          </a:p>
        </p:txBody>
      </p:sp>
      <p:sp>
        <p:nvSpPr>
          <p:cNvPr id="207" name="Picture Placeholder 8"/>
          <p:cNvSpPr>
            <a:spLocks noGrp="1"/>
          </p:cNvSpPr>
          <p:nvPr>
            <p:ph type="pic" sz="quarter" idx="24"/>
          </p:nvPr>
        </p:nvSpPr>
        <p:spPr>
          <a:xfrm>
            <a:off x="4939014" y="2482180"/>
            <a:ext cx="1762576" cy="1860321"/>
          </a:xfrm>
          <a:prstGeom prst="rect">
            <a:avLst/>
          </a:prstGeom>
        </p:spPr>
        <p:txBody>
          <a:bodyPr lIns="91439" tIns="45719" rIns="91439" bIns="45719"/>
          <a:lstStyle/>
          <a:p>
            <a:endParaRPr/>
          </a:p>
        </p:txBody>
      </p:sp>
      <p:sp>
        <p:nvSpPr>
          <p:cNvPr id="208" name="Text Placeholder 8"/>
          <p:cNvSpPr>
            <a:spLocks noGrp="1"/>
          </p:cNvSpPr>
          <p:nvPr>
            <p:ph type="body" sz="quarter" idx="25" hasCustomPrompt="1"/>
          </p:nvPr>
        </p:nvSpPr>
        <p:spPr>
          <a:xfrm>
            <a:off x="1819174" y="4764430"/>
            <a:ext cx="2583658" cy="191692"/>
          </a:xfrm>
          <a:prstGeom prst="rect">
            <a:avLst/>
          </a:prstGeom>
        </p:spPr>
        <p:txBody>
          <a:bodyPr>
            <a:normAutofit/>
          </a:bodyPr>
          <a:lstStyle>
            <a:lvl1pPr marL="0" indent="0" algn="ctr">
              <a:spcBef>
                <a:spcPts val="100"/>
              </a:spcBef>
              <a:buClrTx/>
              <a:buSzTx/>
              <a:buNone/>
              <a:defRPr sz="700"/>
            </a:lvl1pPr>
          </a:lstStyle>
          <a:p>
            <a:r>
              <a:t>PRESENTATION TITLE</a:t>
            </a:r>
          </a:p>
        </p:txBody>
      </p:sp>
      <p:sp>
        <p:nvSpPr>
          <p:cNvPr id="209" name="Slide Number"/>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181547822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857250"/>
          </a:xfrm>
          <a:ln>
            <a:noFill/>
          </a:ln>
        </p:spPr>
        <p:txBody>
          <a:bodyPr/>
          <a:lstStyle>
            <a:lvl1pPr algn="l">
              <a:defRPr>
                <a:solidFill>
                  <a:srgbClr val="1A134C"/>
                </a:solidFill>
              </a:defRPr>
            </a:lvl1pPr>
          </a:lstStyle>
          <a:p>
            <a:r>
              <a:rPr lang="en-US"/>
              <a:t>Click to edit Master title style</a:t>
            </a:r>
          </a:p>
        </p:txBody>
      </p:sp>
      <p:sp>
        <p:nvSpPr>
          <p:cNvPr id="9" name="Chart Placeholder 8"/>
          <p:cNvSpPr>
            <a:spLocks noGrp="1"/>
          </p:cNvSpPr>
          <p:nvPr>
            <p:ph type="chart" sz="quarter" idx="10"/>
          </p:nvPr>
        </p:nvSpPr>
        <p:spPr>
          <a:xfrm>
            <a:off x="457200" y="1200150"/>
            <a:ext cx="8229600" cy="2743200"/>
          </a:xfrm>
        </p:spPr>
        <p:txBody>
          <a:bodyPr/>
          <a:lstStyle>
            <a:lvl1pPr>
              <a:buNone/>
              <a:defRPr/>
            </a:lvl1pPr>
          </a:lstStyle>
          <a:p>
            <a:pPr lvl="0"/>
            <a:endParaRPr lang="en-US" noProof="0"/>
          </a:p>
        </p:txBody>
      </p:sp>
      <p:sp>
        <p:nvSpPr>
          <p:cNvPr id="11" name="Text Placeholder 10"/>
          <p:cNvSpPr>
            <a:spLocks noGrp="1"/>
          </p:cNvSpPr>
          <p:nvPr>
            <p:ph type="body" sz="quarter" idx="11"/>
          </p:nvPr>
        </p:nvSpPr>
        <p:spPr>
          <a:xfrm>
            <a:off x="457200" y="4000501"/>
            <a:ext cx="8229600" cy="400050"/>
          </a:xfrm>
        </p:spPr>
        <p:txBody>
          <a:bodyPr/>
          <a:lstStyle>
            <a:lvl1pPr>
              <a:buNone/>
              <a:defRPr sz="1200">
                <a:solidFill>
                  <a:srgbClr val="005BAA"/>
                </a:solidFill>
              </a:defRPr>
            </a:lvl1pPr>
          </a:lstStyle>
          <a:p>
            <a:pPr lvl="0"/>
            <a:r>
              <a:rPr lang="en-US"/>
              <a:t>Click to edit Master text styles</a:t>
            </a:r>
          </a:p>
        </p:txBody>
      </p:sp>
      <p:sp>
        <p:nvSpPr>
          <p:cNvPr id="13" name="TextBox 12"/>
          <p:cNvSpPr txBox="1"/>
          <p:nvPr userDrawn="1"/>
        </p:nvSpPr>
        <p:spPr>
          <a:xfrm>
            <a:off x="8434388" y="4682238"/>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rgbClr val="FFFFFF"/>
                </a:solidFill>
              </a:rPr>
              <a:pPr eaLnBrk="1" hangingPunct="1">
                <a:defRPr/>
              </a:pPr>
              <a:t>‹#›</a:t>
            </a:fld>
            <a:endParaRPr lang="en-US" sz="1100">
              <a:solidFill>
                <a:srgbClr val="FFFFFF"/>
              </a:solidFill>
            </a:endParaRPr>
          </a:p>
        </p:txBody>
      </p:sp>
    </p:spTree>
    <p:extLst>
      <p:ext uri="{BB962C8B-B14F-4D97-AF65-F5344CB8AC3E}">
        <p14:creationId xmlns:p14="http://schemas.microsoft.com/office/powerpoint/2010/main" val="246468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459581"/>
            <a:ext cx="4038600" cy="3369469"/>
          </a:xfrm>
        </p:spPr>
        <p:txBody>
          <a:bodyPr rtlCol="0">
            <a:normAutofit/>
          </a:bodyPr>
          <a:lstStyle>
            <a:lvl1pPr marL="0" indent="0">
              <a:buNone/>
              <a:defRPr sz="21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pPr lvl="0"/>
            <a:r>
              <a:rPr lang="en-US" noProof="0"/>
              <a:t>Click icon to add picture</a:t>
            </a:r>
          </a:p>
        </p:txBody>
      </p:sp>
      <p:sp>
        <p:nvSpPr>
          <p:cNvPr id="4" name="Text Placeholder 3"/>
          <p:cNvSpPr>
            <a:spLocks noGrp="1"/>
          </p:cNvSpPr>
          <p:nvPr>
            <p:ph type="body" sz="half" idx="2"/>
          </p:nvPr>
        </p:nvSpPr>
        <p:spPr>
          <a:xfrm>
            <a:off x="457200" y="3943351"/>
            <a:ext cx="4038600" cy="564356"/>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a:t>Click to edit Master text styles</a:t>
            </a:r>
          </a:p>
        </p:txBody>
      </p:sp>
      <p:sp>
        <p:nvSpPr>
          <p:cNvPr id="7" name="Text Placeholder 2"/>
          <p:cNvSpPr>
            <a:spLocks noGrp="1"/>
          </p:cNvSpPr>
          <p:nvPr>
            <p:ph type="body" idx="10"/>
          </p:nvPr>
        </p:nvSpPr>
        <p:spPr>
          <a:xfrm>
            <a:off x="4648200" y="342901"/>
            <a:ext cx="3962400" cy="3369469"/>
          </a:xfrm>
        </p:spPr>
        <p:txBody>
          <a:bodyPr>
            <a:normAutofit/>
          </a:bodyPr>
          <a:lstStyle>
            <a:lvl1pPr marL="0" indent="0" algn="l">
              <a:spcBef>
                <a:spcPts val="0"/>
              </a:spcBef>
              <a:buNone/>
              <a:defRPr sz="2100" b="0" i="0" baseline="0">
                <a:solidFill>
                  <a:srgbClr val="08459A"/>
                </a:solidFill>
                <a:latin typeface="CentSchbook BT Roman"/>
              </a:defRPr>
            </a:lvl1pPr>
            <a:lvl2pPr marL="408194" indent="0">
              <a:buNone/>
              <a:defRPr sz="1600">
                <a:solidFill>
                  <a:schemeClr val="tx1">
                    <a:tint val="75000"/>
                  </a:schemeClr>
                </a:solidFill>
              </a:defRPr>
            </a:lvl2pPr>
            <a:lvl3pPr marL="816388" indent="0">
              <a:buNone/>
              <a:defRPr sz="1400">
                <a:solidFill>
                  <a:schemeClr val="tx1">
                    <a:tint val="75000"/>
                  </a:schemeClr>
                </a:solidFill>
              </a:defRPr>
            </a:lvl3pPr>
            <a:lvl4pPr marL="1224582" indent="0">
              <a:buNone/>
              <a:defRPr sz="1300">
                <a:solidFill>
                  <a:schemeClr val="tx1">
                    <a:tint val="75000"/>
                  </a:schemeClr>
                </a:solidFill>
              </a:defRPr>
            </a:lvl4pPr>
            <a:lvl5pPr marL="1632776" indent="0">
              <a:buNone/>
              <a:defRPr sz="1300">
                <a:solidFill>
                  <a:schemeClr val="tx1">
                    <a:tint val="75000"/>
                  </a:schemeClr>
                </a:solidFill>
              </a:defRPr>
            </a:lvl5pPr>
            <a:lvl6pPr marL="2040969" indent="0">
              <a:buNone/>
              <a:defRPr sz="1300">
                <a:solidFill>
                  <a:schemeClr val="tx1">
                    <a:tint val="75000"/>
                  </a:schemeClr>
                </a:solidFill>
              </a:defRPr>
            </a:lvl6pPr>
            <a:lvl7pPr marL="2449163" indent="0">
              <a:buNone/>
              <a:defRPr sz="1300">
                <a:solidFill>
                  <a:schemeClr val="tx1">
                    <a:tint val="75000"/>
                  </a:schemeClr>
                </a:solidFill>
              </a:defRPr>
            </a:lvl7pPr>
            <a:lvl8pPr marL="2857357" indent="0">
              <a:buNone/>
              <a:defRPr sz="1300">
                <a:solidFill>
                  <a:schemeClr val="tx1">
                    <a:tint val="75000"/>
                  </a:schemeClr>
                </a:solidFill>
              </a:defRPr>
            </a:lvl8pPr>
            <a:lvl9pPr marL="3265551" indent="0">
              <a:buNone/>
              <a:defRPr sz="1300">
                <a:solidFill>
                  <a:schemeClr val="tx1">
                    <a:tint val="75000"/>
                  </a:schemeClr>
                </a:solidFill>
              </a:defRPr>
            </a:lvl9pPr>
          </a:lstStyle>
          <a:p>
            <a:pPr lvl="0"/>
            <a:r>
              <a:rPr lang="en-US"/>
              <a:t>Click to edit Master text styles</a:t>
            </a:r>
          </a:p>
        </p:txBody>
      </p:sp>
      <p:sp>
        <p:nvSpPr>
          <p:cNvPr id="11" name="TextBox 10"/>
          <p:cNvSpPr txBox="1"/>
          <p:nvPr userDrawn="1"/>
        </p:nvSpPr>
        <p:spPr>
          <a:xfrm>
            <a:off x="8434388" y="4682238"/>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rgbClr val="FFFFFF"/>
                </a:solidFill>
              </a:rPr>
              <a:pPr eaLnBrk="1" hangingPunct="1">
                <a:defRPr/>
              </a:pPr>
              <a:t>‹#›</a:t>
            </a:fld>
            <a:endParaRPr lang="en-US" sz="1100">
              <a:solidFill>
                <a:srgbClr val="FFFFFF"/>
              </a:solidFill>
            </a:endParaRPr>
          </a:p>
        </p:txBody>
      </p:sp>
    </p:spTree>
    <p:extLst>
      <p:ext uri="{BB962C8B-B14F-4D97-AF65-F5344CB8AC3E}">
        <p14:creationId xmlns:p14="http://schemas.microsoft.com/office/powerpoint/2010/main" val="333051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342900"/>
            <a:ext cx="8229600" cy="3600450"/>
          </a:xfrm>
        </p:spPr>
        <p:txBody>
          <a:bodyPr rtlCol="0">
            <a:normAutofit/>
          </a:bodyPr>
          <a:lstStyle>
            <a:lvl1pPr marL="0" indent="0">
              <a:buNone/>
              <a:defRPr sz="29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pPr lvl="0"/>
            <a:r>
              <a:rPr lang="en-US" noProof="0"/>
              <a:t>Click icon to add picture</a:t>
            </a:r>
          </a:p>
        </p:txBody>
      </p:sp>
      <p:sp>
        <p:nvSpPr>
          <p:cNvPr id="8" name="Text Placeholder 7"/>
          <p:cNvSpPr>
            <a:spLocks noGrp="1"/>
          </p:cNvSpPr>
          <p:nvPr>
            <p:ph type="body" sz="quarter" idx="10"/>
          </p:nvPr>
        </p:nvSpPr>
        <p:spPr>
          <a:xfrm>
            <a:off x="457200" y="4057651"/>
            <a:ext cx="8229600" cy="342899"/>
          </a:xfrm>
        </p:spPr>
        <p:txBody>
          <a:bodyPr/>
          <a:lstStyle>
            <a:lvl1pPr>
              <a:buNone/>
              <a:defRPr sz="1200">
                <a:solidFill>
                  <a:srgbClr val="1A134C"/>
                </a:solidFill>
              </a:defRPr>
            </a:lvl1pPr>
          </a:lstStyle>
          <a:p>
            <a:pPr lvl="0"/>
            <a:r>
              <a:rPr lang="en-US"/>
              <a:t>Click to edit Master text styles</a:t>
            </a:r>
          </a:p>
        </p:txBody>
      </p:sp>
      <p:sp>
        <p:nvSpPr>
          <p:cNvPr id="10" name="TextBox 9"/>
          <p:cNvSpPr txBox="1"/>
          <p:nvPr userDrawn="1"/>
        </p:nvSpPr>
        <p:spPr>
          <a:xfrm>
            <a:off x="8434388" y="4682238"/>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rgbClr val="FFFFFF"/>
                </a:solidFill>
              </a:rPr>
              <a:pPr eaLnBrk="1" hangingPunct="1">
                <a:defRPr/>
              </a:pPr>
              <a:t>‹#›</a:t>
            </a:fld>
            <a:endParaRPr lang="en-US" sz="1100">
              <a:solidFill>
                <a:srgbClr val="FFFFFF"/>
              </a:solidFill>
            </a:endParaRPr>
          </a:p>
        </p:txBody>
      </p:sp>
    </p:spTree>
    <p:extLst>
      <p:ext uri="{BB962C8B-B14F-4D97-AF65-F5344CB8AC3E}">
        <p14:creationId xmlns:p14="http://schemas.microsoft.com/office/powerpoint/2010/main" val="147153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459582"/>
            <a:ext cx="2971800" cy="1426369"/>
          </a:xfrm>
        </p:spPr>
        <p:txBody>
          <a:bodyPr rtlCol="0">
            <a:normAutofit/>
          </a:bodyPr>
          <a:lstStyle>
            <a:lvl1pPr marL="0" indent="0">
              <a:buNone/>
              <a:defRPr sz="21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pPr lvl="0"/>
            <a:r>
              <a:rPr lang="en-US" noProof="0"/>
              <a:t>Click icon to add picture</a:t>
            </a:r>
          </a:p>
        </p:txBody>
      </p:sp>
      <p:sp>
        <p:nvSpPr>
          <p:cNvPr id="4" name="Text Placeholder 3"/>
          <p:cNvSpPr>
            <a:spLocks noGrp="1"/>
          </p:cNvSpPr>
          <p:nvPr>
            <p:ph type="body" sz="half" idx="2"/>
          </p:nvPr>
        </p:nvSpPr>
        <p:spPr>
          <a:xfrm>
            <a:off x="457200" y="3886200"/>
            <a:ext cx="8229600" cy="742950"/>
          </a:xfrm>
        </p:spPr>
        <p:txBody>
          <a:bodyPr/>
          <a:lstStyle>
            <a:lvl1pPr marL="0" indent="0">
              <a:buNone/>
              <a:defRPr sz="1200" baseline="0">
                <a:solidFill>
                  <a:srgbClr val="1A134C"/>
                </a:solidFill>
              </a:defRPr>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a:t>Click to edit Master text styles</a:t>
            </a:r>
          </a:p>
        </p:txBody>
      </p:sp>
      <p:sp>
        <p:nvSpPr>
          <p:cNvPr id="11" name="Picture Placeholder 2"/>
          <p:cNvSpPr>
            <a:spLocks noGrp="1"/>
          </p:cNvSpPr>
          <p:nvPr>
            <p:ph type="pic" idx="10"/>
          </p:nvPr>
        </p:nvSpPr>
        <p:spPr>
          <a:xfrm>
            <a:off x="3657600" y="459582"/>
            <a:ext cx="5029200" cy="3255168"/>
          </a:xfrm>
        </p:spPr>
        <p:txBody>
          <a:bodyPr rtlCol="0">
            <a:normAutofit/>
          </a:bodyPr>
          <a:lstStyle>
            <a:lvl1pPr marL="0" indent="0">
              <a:buNone/>
              <a:defRPr sz="21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pPr lvl="0"/>
            <a:r>
              <a:rPr lang="en-US" noProof="0"/>
              <a:t>Click icon to add picture</a:t>
            </a:r>
          </a:p>
        </p:txBody>
      </p:sp>
      <p:sp>
        <p:nvSpPr>
          <p:cNvPr id="10" name="Picture Placeholder 9"/>
          <p:cNvSpPr>
            <a:spLocks noGrp="1"/>
          </p:cNvSpPr>
          <p:nvPr>
            <p:ph type="pic" sz="quarter" idx="11"/>
          </p:nvPr>
        </p:nvSpPr>
        <p:spPr>
          <a:xfrm>
            <a:off x="457200" y="2057400"/>
            <a:ext cx="2971800" cy="1657349"/>
          </a:xfrm>
        </p:spPr>
        <p:txBody>
          <a:bodyPr/>
          <a:lstStyle>
            <a:lvl1pPr marL="0" marR="0" indent="-306146" algn="l" defTabSz="408194" rtl="0" eaLnBrk="0" fontAlgn="base" latinLnBrk="0" hangingPunct="0">
              <a:lnSpc>
                <a:spcPct val="100000"/>
              </a:lnSpc>
              <a:spcBef>
                <a:spcPct val="20000"/>
              </a:spcBef>
              <a:spcAft>
                <a:spcPct val="0"/>
              </a:spcAft>
              <a:buClr>
                <a:srgbClr val="3971AB"/>
              </a:buClr>
              <a:buSzTx/>
              <a:buFont typeface="Wingdings" pitchFamily="-107" charset="2"/>
              <a:buNone/>
              <a:tabLst/>
              <a:defRPr/>
            </a:lvl1pPr>
          </a:lstStyle>
          <a:p>
            <a:pPr lvl="0"/>
            <a:r>
              <a:rPr lang="en-US" noProof="0"/>
              <a:t>Click icon to add picture</a:t>
            </a:r>
          </a:p>
          <a:p>
            <a:pPr lvl="0"/>
            <a:endParaRPr lang="en-US" noProof="0"/>
          </a:p>
        </p:txBody>
      </p:sp>
      <p:sp>
        <p:nvSpPr>
          <p:cNvPr id="12" name="TextBox 11"/>
          <p:cNvSpPr txBox="1"/>
          <p:nvPr userDrawn="1"/>
        </p:nvSpPr>
        <p:spPr>
          <a:xfrm>
            <a:off x="8434388" y="4682238"/>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rgbClr val="FFFFFF"/>
                </a:solidFill>
              </a:rPr>
              <a:pPr eaLnBrk="1" hangingPunct="1">
                <a:defRPr/>
              </a:pPr>
              <a:t>‹#›</a:t>
            </a:fld>
            <a:endParaRPr lang="en-US" sz="1100">
              <a:solidFill>
                <a:srgbClr val="FFFFFF"/>
              </a:solidFill>
            </a:endParaRPr>
          </a:p>
        </p:txBody>
      </p:sp>
    </p:spTree>
    <p:extLst>
      <p:ext uri="{BB962C8B-B14F-4D97-AF65-F5344CB8AC3E}">
        <p14:creationId xmlns:p14="http://schemas.microsoft.com/office/powerpoint/2010/main" val="133501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459581"/>
            <a:ext cx="2971800" cy="3255169"/>
          </a:xfrm>
        </p:spPr>
        <p:txBody>
          <a:bodyPr rtlCol="0">
            <a:normAutofit/>
          </a:bodyPr>
          <a:lstStyle>
            <a:lvl1pPr marL="0" indent="0">
              <a:buNone/>
              <a:defRPr sz="21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pPr lvl="0"/>
            <a:r>
              <a:rPr lang="en-US" noProof="0"/>
              <a:t>Click icon to add picture</a:t>
            </a:r>
          </a:p>
        </p:txBody>
      </p:sp>
      <p:sp>
        <p:nvSpPr>
          <p:cNvPr id="4" name="Text Placeholder 3"/>
          <p:cNvSpPr>
            <a:spLocks noGrp="1"/>
          </p:cNvSpPr>
          <p:nvPr>
            <p:ph type="body" sz="half" idx="2"/>
          </p:nvPr>
        </p:nvSpPr>
        <p:spPr>
          <a:xfrm>
            <a:off x="457200" y="3886200"/>
            <a:ext cx="8229600" cy="514350"/>
          </a:xfrm>
        </p:spPr>
        <p:txBody>
          <a:bodyPr/>
          <a:lstStyle>
            <a:lvl1pPr marL="0" indent="0">
              <a:buNone/>
              <a:defRPr sz="1200" baseline="0">
                <a:solidFill>
                  <a:srgbClr val="1A134C"/>
                </a:solidFill>
              </a:defRPr>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a:t>Click to edit Master text styles</a:t>
            </a:r>
          </a:p>
        </p:txBody>
      </p:sp>
      <p:sp>
        <p:nvSpPr>
          <p:cNvPr id="11" name="Picture Placeholder 2"/>
          <p:cNvSpPr>
            <a:spLocks noGrp="1"/>
          </p:cNvSpPr>
          <p:nvPr>
            <p:ph type="pic" idx="10"/>
          </p:nvPr>
        </p:nvSpPr>
        <p:spPr>
          <a:xfrm>
            <a:off x="3657600" y="459582"/>
            <a:ext cx="5029200" cy="3255168"/>
          </a:xfrm>
        </p:spPr>
        <p:txBody>
          <a:bodyPr rtlCol="0">
            <a:normAutofit/>
          </a:bodyPr>
          <a:lstStyle>
            <a:lvl1pPr marL="0" indent="0">
              <a:buNone/>
              <a:defRPr sz="21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pPr lvl="0"/>
            <a:r>
              <a:rPr lang="en-US" noProof="0"/>
              <a:t>Click icon to add picture</a:t>
            </a:r>
          </a:p>
        </p:txBody>
      </p:sp>
      <p:sp>
        <p:nvSpPr>
          <p:cNvPr id="10" name="TextBox 9"/>
          <p:cNvSpPr txBox="1"/>
          <p:nvPr userDrawn="1"/>
        </p:nvSpPr>
        <p:spPr>
          <a:xfrm>
            <a:off x="8434388" y="4682238"/>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rgbClr val="FFFFFF"/>
                </a:solidFill>
              </a:rPr>
              <a:pPr eaLnBrk="1" hangingPunct="1">
                <a:defRPr/>
              </a:pPr>
              <a:t>‹#›</a:t>
            </a:fld>
            <a:endParaRPr lang="en-US" sz="1100">
              <a:solidFill>
                <a:srgbClr val="FFFFFF"/>
              </a:solidFill>
            </a:endParaRPr>
          </a:p>
        </p:txBody>
      </p:sp>
    </p:spTree>
    <p:extLst>
      <p:ext uri="{BB962C8B-B14F-4D97-AF65-F5344CB8AC3E}">
        <p14:creationId xmlns:p14="http://schemas.microsoft.com/office/powerpoint/2010/main" val="24714403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file://localhost/Users/Evie/Dropbox/ACLU/Branding/National%20Logo/SCREEN%20RGB/ACLU_national%20logo_white_rgb.png"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4594623"/>
            <a:ext cx="9153144" cy="5679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639" tIns="40819" rIns="81639" bIns="40819" rtlCol="0" anchor="ctr"/>
          <a:lstStyle/>
          <a:p>
            <a:pPr algn="ctr"/>
            <a:endParaRPr lang="en-US">
              <a:solidFill>
                <a:schemeClr val="tx2"/>
              </a:solidFill>
            </a:endParaRPr>
          </a:p>
        </p:txBody>
      </p:sp>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9" tIns="40819" rIns="81639" bIns="40819"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0"/>
            <a:ext cx="8229600" cy="339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9" tIns="40819" rIns="81639" bIns="408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3" name="ACLU_national logo_white_rgb.png" descr="/Users/Evie/Dropbox/ACLU/Branding/National Logo/SCREEN RGB/ACLU_national logo_white_rgb.png"/>
          <p:cNvPicPr>
            <a:picLocks noChangeAspect="1"/>
          </p:cNvPicPr>
          <p:nvPr userDrawn="1"/>
        </p:nvPicPr>
        <p:blipFill>
          <a:blip r:embed="rId44" r:link="rId45">
            <a:extLst>
              <a:ext uri="{28A0092B-C50C-407E-A947-70E740481C1C}">
                <a14:useLocalDpi xmlns:a14="http://schemas.microsoft.com/office/drawing/2010/main" val="0"/>
              </a:ext>
            </a:extLst>
          </a:blip>
          <a:stretch>
            <a:fillRect/>
          </a:stretch>
        </p:blipFill>
        <p:spPr>
          <a:xfrm>
            <a:off x="381000" y="4676322"/>
            <a:ext cx="914400" cy="391886"/>
          </a:xfrm>
          <a:prstGeom prst="rect">
            <a:avLst/>
          </a:prstGeom>
        </p:spPr>
      </p:pic>
    </p:spTree>
  </p:cSld>
  <p:clrMap bg1="lt1" tx1="dk1" bg2="lt2" tx2="dk2" accent1="accent1" accent2="accent2" accent3="accent3" accent4="accent4" accent5="accent5" accent6="accent6" hlink="hlink" folHlink="folHlink"/>
  <p:sldLayoutIdLst>
    <p:sldLayoutId id="2147484279" r:id="rId1"/>
    <p:sldLayoutId id="2147484268" r:id="rId2"/>
    <p:sldLayoutId id="2147484276" r:id="rId3"/>
    <p:sldLayoutId id="2147484269" r:id="rId4"/>
    <p:sldLayoutId id="2147484275" r:id="rId5"/>
    <p:sldLayoutId id="2147484271" r:id="rId6"/>
    <p:sldLayoutId id="2147484274" r:id="rId7"/>
    <p:sldLayoutId id="2147484273" r:id="rId8"/>
    <p:sldLayoutId id="2147484272" r:id="rId9"/>
    <p:sldLayoutId id="2147484278" r:id="rId10"/>
    <p:sldLayoutId id="2147484280" r:id="rId11"/>
    <p:sldLayoutId id="2147484282" r:id="rId12"/>
    <p:sldLayoutId id="2147484283" r:id="rId13"/>
    <p:sldLayoutId id="2147484284" r:id="rId14"/>
    <p:sldLayoutId id="2147484285" r:id="rId15"/>
    <p:sldLayoutId id="2147484286" r:id="rId16"/>
    <p:sldLayoutId id="2147484287" r:id="rId17"/>
    <p:sldLayoutId id="2147484288" r:id="rId18"/>
    <p:sldLayoutId id="2147484289" r:id="rId19"/>
    <p:sldLayoutId id="2147484290" r:id="rId20"/>
    <p:sldLayoutId id="2147484291" r:id="rId21"/>
    <p:sldLayoutId id="2147484292" r:id="rId22"/>
    <p:sldLayoutId id="2147484294" r:id="rId23"/>
    <p:sldLayoutId id="2147484295" r:id="rId24"/>
    <p:sldLayoutId id="2147484296" r:id="rId25"/>
    <p:sldLayoutId id="2147484297" r:id="rId26"/>
    <p:sldLayoutId id="2147484299" r:id="rId27"/>
    <p:sldLayoutId id="2147484300" r:id="rId28"/>
    <p:sldLayoutId id="2147484301" r:id="rId29"/>
    <p:sldLayoutId id="2147484302" r:id="rId30"/>
    <p:sldLayoutId id="2147484303" r:id="rId31"/>
    <p:sldLayoutId id="2147484304" r:id="rId32"/>
    <p:sldLayoutId id="2147484305" r:id="rId33"/>
    <p:sldLayoutId id="2147484306" r:id="rId34"/>
    <p:sldLayoutId id="2147484307" r:id="rId35"/>
    <p:sldLayoutId id="2147484308" r:id="rId36"/>
    <p:sldLayoutId id="2147484309" r:id="rId37"/>
    <p:sldLayoutId id="2147484310" r:id="rId38"/>
    <p:sldLayoutId id="2147484311" r:id="rId39"/>
    <p:sldLayoutId id="2147484312" r:id="rId40"/>
    <p:sldLayoutId id="2147484313" r:id="rId41"/>
    <p:sldLayoutId id="2147484314" r:id="rId42"/>
  </p:sldLayoutIdLst>
  <p:hf hdr="0" dt="0"/>
  <p:txStyles>
    <p:titleStyle>
      <a:lvl1pPr algn="ctr" defTabSz="408194" rtl="0" eaLnBrk="0" fontAlgn="base" hangingPunct="0">
        <a:spcBef>
          <a:spcPct val="0"/>
        </a:spcBef>
        <a:spcAft>
          <a:spcPct val="0"/>
        </a:spcAft>
        <a:defRPr sz="3200" b="1" kern="1200">
          <a:solidFill>
            <a:srgbClr val="3971AB"/>
          </a:solidFill>
          <a:latin typeface="Arial"/>
          <a:ea typeface="ＭＳ Ｐゴシック" pitchFamily="-65" charset="-128"/>
          <a:cs typeface="ＭＳ Ｐゴシック" pitchFamily="-65" charset="-128"/>
        </a:defRPr>
      </a:lvl1pPr>
      <a:lvl2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2pPr>
      <a:lvl3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3pPr>
      <a:lvl4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4pPr>
      <a:lvl5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5pPr>
      <a:lvl6pPr marL="408194" algn="ctr" defTabSz="408194" rtl="0" fontAlgn="base">
        <a:spcBef>
          <a:spcPct val="0"/>
        </a:spcBef>
        <a:spcAft>
          <a:spcPct val="0"/>
        </a:spcAft>
        <a:defRPr sz="3400" b="1">
          <a:solidFill>
            <a:srgbClr val="3971AB"/>
          </a:solidFill>
          <a:latin typeface="Arial" pitchFamily="-65" charset="0"/>
          <a:ea typeface="ＭＳ Ｐゴシック" pitchFamily="-65" charset="-128"/>
        </a:defRPr>
      </a:lvl6pPr>
      <a:lvl7pPr marL="816388" algn="ctr" defTabSz="408194" rtl="0" fontAlgn="base">
        <a:spcBef>
          <a:spcPct val="0"/>
        </a:spcBef>
        <a:spcAft>
          <a:spcPct val="0"/>
        </a:spcAft>
        <a:defRPr sz="3400" b="1">
          <a:solidFill>
            <a:srgbClr val="3971AB"/>
          </a:solidFill>
          <a:latin typeface="Arial" pitchFamily="-65" charset="0"/>
          <a:ea typeface="ＭＳ Ｐゴシック" pitchFamily="-65" charset="-128"/>
        </a:defRPr>
      </a:lvl7pPr>
      <a:lvl8pPr marL="1224582" algn="ctr" defTabSz="408194" rtl="0" fontAlgn="base">
        <a:spcBef>
          <a:spcPct val="0"/>
        </a:spcBef>
        <a:spcAft>
          <a:spcPct val="0"/>
        </a:spcAft>
        <a:defRPr sz="3400" b="1">
          <a:solidFill>
            <a:srgbClr val="3971AB"/>
          </a:solidFill>
          <a:latin typeface="Arial" pitchFamily="-65" charset="0"/>
          <a:ea typeface="ＭＳ Ｐゴシック" pitchFamily="-65" charset="-128"/>
        </a:defRPr>
      </a:lvl8pPr>
      <a:lvl9pPr marL="1632776" algn="ctr" defTabSz="408194" rtl="0" fontAlgn="base">
        <a:spcBef>
          <a:spcPct val="0"/>
        </a:spcBef>
        <a:spcAft>
          <a:spcPct val="0"/>
        </a:spcAft>
        <a:defRPr sz="3400" b="1">
          <a:solidFill>
            <a:srgbClr val="3971AB"/>
          </a:solidFill>
          <a:latin typeface="Arial" pitchFamily="-65" charset="0"/>
          <a:ea typeface="ＭＳ Ｐゴシック" pitchFamily="-65" charset="-128"/>
        </a:defRPr>
      </a:lvl9pPr>
    </p:titleStyle>
    <p:bodyStyle>
      <a:lvl1pPr marL="306146" indent="-306146" algn="l" defTabSz="408194" rtl="0" eaLnBrk="0" fontAlgn="base" hangingPunct="0">
        <a:spcBef>
          <a:spcPct val="20000"/>
        </a:spcBef>
        <a:spcAft>
          <a:spcPct val="0"/>
        </a:spcAft>
        <a:buClr>
          <a:srgbClr val="3971AB"/>
        </a:buClr>
        <a:buFont typeface="Wingdings" charset="0"/>
        <a:buChar char="§"/>
        <a:defRPr sz="2100" kern="1200">
          <a:solidFill>
            <a:srgbClr val="00365C"/>
          </a:solidFill>
          <a:latin typeface="Arial"/>
          <a:ea typeface="ＭＳ Ｐゴシック" pitchFamily="-65" charset="-128"/>
          <a:cs typeface="ＭＳ Ｐゴシック" pitchFamily="-65" charset="-128"/>
        </a:defRPr>
      </a:lvl1pPr>
      <a:lvl2pPr marL="663315" indent="-255121" algn="l" defTabSz="408194" rtl="0" eaLnBrk="0" fontAlgn="base" hangingPunct="0">
        <a:spcBef>
          <a:spcPct val="20000"/>
        </a:spcBef>
        <a:spcAft>
          <a:spcPct val="0"/>
        </a:spcAft>
        <a:buClr>
          <a:srgbClr val="3971AB"/>
        </a:buClr>
        <a:buFont typeface="Arial" charset="0"/>
        <a:buChar char="•"/>
        <a:defRPr sz="1900" kern="1200">
          <a:solidFill>
            <a:srgbClr val="00365C"/>
          </a:solidFill>
          <a:latin typeface="Arial"/>
          <a:ea typeface="ヒラギノ角ゴ Pro W3" charset="0"/>
          <a:cs typeface="Arial"/>
        </a:defRPr>
      </a:lvl2pPr>
      <a:lvl3pPr marL="1020485"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3pPr>
      <a:lvl4pPr marL="1428679" indent="-204097" algn="l" defTabSz="408194" rtl="0" eaLnBrk="0" fontAlgn="base" hangingPunct="0">
        <a:spcBef>
          <a:spcPct val="20000"/>
        </a:spcBef>
        <a:spcAft>
          <a:spcPct val="0"/>
        </a:spcAft>
        <a:buClr>
          <a:srgbClr val="3971AB"/>
        </a:buClr>
        <a:buFont typeface="Arial" charset="0"/>
        <a:buChar char="•"/>
        <a:defRPr sz="1800" kern="1200">
          <a:solidFill>
            <a:srgbClr val="00365C"/>
          </a:solidFill>
          <a:latin typeface="Arial"/>
          <a:ea typeface="Arial" pitchFamily="-65" charset="0"/>
          <a:cs typeface="Arial"/>
        </a:defRPr>
      </a:lvl4pPr>
      <a:lvl5pPr marL="1836873"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94" rtl="0" eaLnBrk="1" latinLnBrk="0" hangingPunct="1">
        <a:defRPr sz="1600" kern="1200">
          <a:solidFill>
            <a:schemeClr val="tx1"/>
          </a:solidFill>
          <a:latin typeface="+mn-lt"/>
          <a:ea typeface="+mn-ea"/>
          <a:cs typeface="+mn-cs"/>
        </a:defRPr>
      </a:lvl1pPr>
      <a:lvl2pPr marL="408194" algn="l" defTabSz="408194" rtl="0" eaLnBrk="1" latinLnBrk="0" hangingPunct="1">
        <a:defRPr sz="1600" kern="1200">
          <a:solidFill>
            <a:schemeClr val="tx1"/>
          </a:solidFill>
          <a:latin typeface="+mn-lt"/>
          <a:ea typeface="+mn-ea"/>
          <a:cs typeface="+mn-cs"/>
        </a:defRPr>
      </a:lvl2pPr>
      <a:lvl3pPr marL="816388" algn="l" defTabSz="408194" rtl="0" eaLnBrk="1" latinLnBrk="0" hangingPunct="1">
        <a:defRPr sz="1600" kern="1200">
          <a:solidFill>
            <a:schemeClr val="tx1"/>
          </a:solidFill>
          <a:latin typeface="+mn-lt"/>
          <a:ea typeface="+mn-ea"/>
          <a:cs typeface="+mn-cs"/>
        </a:defRPr>
      </a:lvl3pPr>
      <a:lvl4pPr marL="1224582" algn="l" defTabSz="408194" rtl="0" eaLnBrk="1" latinLnBrk="0" hangingPunct="1">
        <a:defRPr sz="1600" kern="1200">
          <a:solidFill>
            <a:schemeClr val="tx1"/>
          </a:solidFill>
          <a:latin typeface="+mn-lt"/>
          <a:ea typeface="+mn-ea"/>
          <a:cs typeface="+mn-cs"/>
        </a:defRPr>
      </a:lvl4pPr>
      <a:lvl5pPr marL="1632776" algn="l" defTabSz="408194" rtl="0" eaLnBrk="1" latinLnBrk="0" hangingPunct="1">
        <a:defRPr sz="1600" kern="1200">
          <a:solidFill>
            <a:schemeClr val="tx1"/>
          </a:solidFill>
          <a:latin typeface="+mn-lt"/>
          <a:ea typeface="+mn-ea"/>
          <a:cs typeface="+mn-cs"/>
        </a:defRPr>
      </a:lvl5pPr>
      <a:lvl6pPr marL="2040969" algn="l" defTabSz="408194" rtl="0" eaLnBrk="1" latinLnBrk="0" hangingPunct="1">
        <a:defRPr sz="1600" kern="1200">
          <a:solidFill>
            <a:schemeClr val="tx1"/>
          </a:solidFill>
          <a:latin typeface="+mn-lt"/>
          <a:ea typeface="+mn-ea"/>
          <a:cs typeface="+mn-cs"/>
        </a:defRPr>
      </a:lvl6pPr>
      <a:lvl7pPr marL="2449163" algn="l" defTabSz="408194" rtl="0" eaLnBrk="1" latinLnBrk="0" hangingPunct="1">
        <a:defRPr sz="1600" kern="1200">
          <a:solidFill>
            <a:schemeClr val="tx1"/>
          </a:solidFill>
          <a:latin typeface="+mn-lt"/>
          <a:ea typeface="+mn-ea"/>
          <a:cs typeface="+mn-cs"/>
        </a:defRPr>
      </a:lvl7pPr>
      <a:lvl8pPr marL="2857357" algn="l" defTabSz="408194" rtl="0" eaLnBrk="1" latinLnBrk="0" hangingPunct="1">
        <a:defRPr sz="1600" kern="1200">
          <a:solidFill>
            <a:schemeClr val="tx1"/>
          </a:solidFill>
          <a:latin typeface="+mn-lt"/>
          <a:ea typeface="+mn-ea"/>
          <a:cs typeface="+mn-cs"/>
        </a:defRPr>
      </a:lvl8pPr>
      <a:lvl9pPr marL="3265551" algn="l" defTabSz="40819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file://localhost/Users/Evie/Dropbox/ACLU/Branding/National%20Logo/SCREEN%20RGB/ACLU_national%20logo_white_rgb.p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file://localhost/Users/Evie/Dropbox/ACLU/People%20Power/PPT%20Template/LadyLibertyEngraved.jp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file://localhost/Users/Evie/Dropbox/ACLU/Branding/National%20Logo/SCREEN%20RGB/ACLU_national%20logo_white_rgb.p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4549" y="0"/>
            <a:ext cx="9144000" cy="517207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81639" tIns="40819" rIns="81639" bIns="40819" rtlCol="0" anchor="ctr"/>
          <a:lstStyle/>
          <a:p>
            <a:pPr algn="ctr"/>
            <a:endParaRPr lang="en-US">
              <a:solidFill>
                <a:schemeClr val="lt1"/>
              </a:solidFill>
            </a:endParaRPr>
          </a:p>
        </p:txBody>
      </p:sp>
      <p:pic>
        <p:nvPicPr>
          <p:cNvPr id="7" name="ACLU_national logo_white_rgb.png" descr="ACLU letters in white."/>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400956" y="4171950"/>
            <a:ext cx="1634067" cy="700315"/>
          </a:xfrm>
          <a:prstGeom prst="rect">
            <a:avLst/>
          </a:prstGeom>
        </p:spPr>
      </p:pic>
      <p:sp>
        <p:nvSpPr>
          <p:cNvPr id="6" name="Subtitle 4"/>
          <p:cNvSpPr txBox="1">
            <a:spLocks/>
          </p:cNvSpPr>
          <p:nvPr/>
        </p:nvSpPr>
        <p:spPr>
          <a:xfrm>
            <a:off x="457200" y="2131106"/>
            <a:ext cx="8001000" cy="209548"/>
          </a:xfrm>
          <a:prstGeom prst="rect">
            <a:avLst/>
          </a:prstGeom>
        </p:spPr>
        <p:txBody>
          <a:bodyPr lIns="91440" tIns="45720" rIns="91440" bIns="45720" anchor="t"/>
          <a:lstStyle>
            <a:lvl1pPr marL="306146" indent="-306146" algn="l" defTabSz="408194" rtl="0" eaLnBrk="0" fontAlgn="base" hangingPunct="0">
              <a:spcBef>
                <a:spcPct val="20000"/>
              </a:spcBef>
              <a:spcAft>
                <a:spcPct val="0"/>
              </a:spcAft>
              <a:buClr>
                <a:srgbClr val="3971AB"/>
              </a:buClr>
              <a:buFont typeface="Wingdings" charset="0"/>
              <a:buChar char="§"/>
              <a:defRPr sz="2100" kern="1200">
                <a:solidFill>
                  <a:srgbClr val="00365C"/>
                </a:solidFill>
                <a:latin typeface="Arial"/>
                <a:ea typeface="ＭＳ Ｐゴシック" pitchFamily="-65" charset="-128"/>
                <a:cs typeface="ＭＳ Ｐゴシック" pitchFamily="-65" charset="-128"/>
              </a:defRPr>
            </a:lvl1pPr>
            <a:lvl2pPr marL="663315" indent="-255121" algn="l" defTabSz="408194" rtl="0" eaLnBrk="0" fontAlgn="base" hangingPunct="0">
              <a:spcBef>
                <a:spcPct val="20000"/>
              </a:spcBef>
              <a:spcAft>
                <a:spcPct val="0"/>
              </a:spcAft>
              <a:buClr>
                <a:srgbClr val="3971AB"/>
              </a:buClr>
              <a:buFont typeface="Arial" charset="0"/>
              <a:buChar char="•"/>
              <a:defRPr sz="1900" kern="1200">
                <a:solidFill>
                  <a:srgbClr val="00365C"/>
                </a:solidFill>
                <a:latin typeface="Arial"/>
                <a:ea typeface="ヒラギノ角ゴ Pro W3" charset="0"/>
                <a:cs typeface="Arial"/>
              </a:defRPr>
            </a:lvl2pPr>
            <a:lvl3pPr marL="1020485"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3pPr>
            <a:lvl4pPr marL="1428679" indent="-204097" algn="l" defTabSz="408194" rtl="0" eaLnBrk="0" fontAlgn="base" hangingPunct="0">
              <a:spcBef>
                <a:spcPct val="20000"/>
              </a:spcBef>
              <a:spcAft>
                <a:spcPct val="0"/>
              </a:spcAft>
              <a:buClr>
                <a:srgbClr val="3971AB"/>
              </a:buClr>
              <a:buFont typeface="Arial" charset="0"/>
              <a:buChar char="•"/>
              <a:defRPr sz="1800" kern="1200">
                <a:solidFill>
                  <a:srgbClr val="00365C"/>
                </a:solidFill>
                <a:latin typeface="Arial"/>
                <a:ea typeface="Arial" pitchFamily="-65" charset="0"/>
                <a:cs typeface="Arial"/>
              </a:defRPr>
            </a:lvl4pPr>
            <a:lvl5pPr marL="1836873"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endParaRPr lang="en-US" sz="2800" b="1"/>
          </a:p>
          <a:p>
            <a:pPr marL="0" indent="0">
              <a:buNone/>
            </a:pPr>
            <a:r>
              <a:rPr lang="en-US" sz="1800" b="1">
                <a:ea typeface="ＭＳ Ｐゴシック"/>
              </a:rPr>
              <a:t>March 27, 2026</a:t>
            </a:r>
          </a:p>
          <a:p>
            <a:pPr marL="0" indent="0">
              <a:buNone/>
            </a:pPr>
            <a:r>
              <a:rPr lang="en-US" sz="1600" i="1">
                <a:ea typeface="ＭＳ Ｐゴシック"/>
              </a:rPr>
              <a:t>Presented by Zoe Brennan-Krohn, Jennesa Calvo-Friedman, and Alexis Alvarez</a:t>
            </a:r>
            <a:endParaRPr lang="en-US" sz="2800" b="1"/>
          </a:p>
        </p:txBody>
      </p:sp>
      <p:sp>
        <p:nvSpPr>
          <p:cNvPr id="2" name="Title 1"/>
          <p:cNvSpPr>
            <a:spLocks noGrp="1"/>
          </p:cNvSpPr>
          <p:nvPr>
            <p:ph type="title"/>
          </p:nvPr>
        </p:nvSpPr>
        <p:spPr>
          <a:xfrm>
            <a:off x="381000" y="563093"/>
            <a:ext cx="8534400" cy="1627657"/>
          </a:xfrm>
        </p:spPr>
        <p:txBody>
          <a:bodyPr/>
          <a:lstStyle/>
          <a:p>
            <a:r>
              <a:rPr lang="en-US" sz="4500" b="1">
                <a:solidFill>
                  <a:schemeClr val="bg1"/>
                </a:solidFill>
                <a:latin typeface="Arial"/>
                <a:cs typeface="Arial"/>
              </a:rPr>
              <a:t>Using Disability Rights to Challenge Anti-DEI Laws</a:t>
            </a:r>
            <a:endParaRPr lang="en-US" sz="4000" b="1">
              <a:solidFill>
                <a:schemeClr val="bg1"/>
              </a:solidFill>
              <a:latin typeface="Arial"/>
              <a:cs typeface="Arial"/>
            </a:endParaRPr>
          </a:p>
        </p:txBody>
      </p:sp>
    </p:spTree>
    <p:extLst>
      <p:ext uri="{BB962C8B-B14F-4D97-AF65-F5344CB8AC3E}">
        <p14:creationId xmlns:p14="http://schemas.microsoft.com/office/powerpoint/2010/main" val="316354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D07A-E556-33D1-95B3-1E4702EC725B}"/>
              </a:ext>
            </a:extLst>
          </p:cNvPr>
          <p:cNvSpPr>
            <a:spLocks noGrp="1"/>
          </p:cNvSpPr>
          <p:nvPr>
            <p:ph type="title"/>
          </p:nvPr>
        </p:nvSpPr>
        <p:spPr/>
        <p:txBody>
          <a:bodyPr/>
          <a:lstStyle/>
          <a:p>
            <a:r>
              <a:rPr lang="en-US"/>
              <a:t>NEA-NH v. NH </a:t>
            </a:r>
            <a:r>
              <a:rPr lang="en-US" err="1"/>
              <a:t>Dep’t</a:t>
            </a:r>
            <a:r>
              <a:rPr lang="en-US"/>
              <a:t> of Education</a:t>
            </a:r>
          </a:p>
        </p:txBody>
      </p:sp>
    </p:spTree>
    <p:extLst>
      <p:ext uri="{BB962C8B-B14F-4D97-AF65-F5344CB8AC3E}">
        <p14:creationId xmlns:p14="http://schemas.microsoft.com/office/powerpoint/2010/main" val="1446790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79D46-06F1-24E6-D2BF-A082D2F699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1F7A4-99B9-3AE5-229D-F9A061AFDE26}"/>
              </a:ext>
            </a:extLst>
          </p:cNvPr>
          <p:cNvSpPr>
            <a:spLocks noGrp="1"/>
          </p:cNvSpPr>
          <p:nvPr>
            <p:ph idx="1"/>
          </p:nvPr>
        </p:nvSpPr>
        <p:spPr>
          <a:xfrm>
            <a:off x="-115186" y="847725"/>
            <a:ext cx="8725786" cy="3448050"/>
          </a:xfrm>
        </p:spPr>
        <p:txBody>
          <a:bodyPr/>
          <a:lstStyle/>
          <a:p>
            <a:pPr marL="408305" lvl="1" indent="0">
              <a:buClr>
                <a:srgbClr val="08459A"/>
              </a:buClr>
              <a:buNone/>
            </a:pPr>
            <a:r>
              <a:rPr lang="en-US" sz="2800" u="sng">
                <a:solidFill>
                  <a:srgbClr val="FF0000"/>
                </a:solidFill>
                <a:latin typeface="+mn-lt"/>
              </a:rPr>
              <a:t>New Hampshire’s HB2 (2025)</a:t>
            </a:r>
          </a:p>
          <a:p>
            <a:pPr marL="865505" lvl="1" indent="-457200">
              <a:buClr>
                <a:srgbClr val="08459A"/>
              </a:buClr>
            </a:pPr>
            <a:r>
              <a:rPr lang="en-US"/>
              <a:t>“No state funds shall be expended to public schools for DEI-related activities, including but not limited to implicit bias training, DEI assessments, critical race theory, or race-based hiring, promotion, or contracting preferences.” </a:t>
            </a:r>
          </a:p>
          <a:p>
            <a:pPr marL="865505" lvl="1" indent="-457200">
              <a:buClr>
                <a:srgbClr val="08459A"/>
              </a:buClr>
            </a:pPr>
            <a:r>
              <a:rPr lang="en-US"/>
              <a:t>DEI defined as “any program, policy, training, or initiative that </a:t>
            </a:r>
            <a:r>
              <a:rPr lang="en-US" b="1"/>
              <a:t>classifies individuals</a:t>
            </a:r>
            <a:r>
              <a:rPr lang="en-US"/>
              <a:t> based on characteristics identified in RSA 354-A:1, (age, sex, gender identity, race, creed, color, marital status, familial status, physical or mental disability or national origin)</a:t>
            </a:r>
            <a:r>
              <a:rPr lang="en-US" b="1"/>
              <a:t> to achieve demographic outcomes, rather than treating individuals equally under the law</a:t>
            </a:r>
            <a:r>
              <a:rPr lang="en-US"/>
              <a:t>.”</a:t>
            </a:r>
          </a:p>
          <a:p>
            <a:pPr marL="1222675" lvl="2" indent="-457200">
              <a:buClr>
                <a:srgbClr val="08459A"/>
              </a:buClr>
            </a:pPr>
            <a:endParaRPr lang="en-US" sz="1600">
              <a:latin typeface="+mn-lt"/>
            </a:endParaRPr>
          </a:p>
        </p:txBody>
      </p:sp>
      <p:sp>
        <p:nvSpPr>
          <p:cNvPr id="2" name="Title 1">
            <a:extLst>
              <a:ext uri="{FF2B5EF4-FFF2-40B4-BE49-F238E27FC236}">
                <a16:creationId xmlns:a16="http://schemas.microsoft.com/office/drawing/2014/main" id="{31132D7F-D783-94ED-D530-B9EAB98CE11F}"/>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421809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9BD20-6574-2340-7298-CAF72152885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73EC8B-DBC6-BC0E-788C-FA154FDD13E9}"/>
              </a:ext>
            </a:extLst>
          </p:cNvPr>
          <p:cNvSpPr>
            <a:spLocks noGrp="1"/>
          </p:cNvSpPr>
          <p:nvPr>
            <p:ph idx="1"/>
          </p:nvPr>
        </p:nvSpPr>
        <p:spPr>
          <a:xfrm>
            <a:off x="0" y="942823"/>
            <a:ext cx="8725786" cy="3448050"/>
          </a:xfrm>
        </p:spPr>
        <p:txBody>
          <a:bodyPr/>
          <a:lstStyle/>
          <a:p>
            <a:pPr marL="408305" lvl="1" indent="0">
              <a:buClr>
                <a:srgbClr val="08459A"/>
              </a:buClr>
              <a:buNone/>
            </a:pPr>
            <a:r>
              <a:rPr lang="en-US" sz="2800" u="sng">
                <a:solidFill>
                  <a:srgbClr val="FF0000"/>
                </a:solidFill>
                <a:latin typeface="+mn-lt"/>
              </a:rPr>
              <a:t>New Hampshire’s HB2 (2025)</a:t>
            </a:r>
          </a:p>
          <a:p>
            <a:pPr marL="865505" lvl="1" indent="-457200">
              <a:buClr>
                <a:srgbClr val="08459A"/>
              </a:buClr>
            </a:pPr>
            <a:endParaRPr lang="en-US"/>
          </a:p>
          <a:p>
            <a:pPr marL="865505" lvl="1" indent="-457200">
              <a:buClr>
                <a:srgbClr val="08459A"/>
              </a:buClr>
            </a:pPr>
            <a:r>
              <a:rPr lang="en-US"/>
              <a:t>“No public school shall implement, promote, or otherwise engage in any DEI-related initiatives, programs, training, or policies.” </a:t>
            </a:r>
          </a:p>
          <a:p>
            <a:pPr marL="408305" lvl="1" indent="0">
              <a:buClr>
                <a:srgbClr val="08459A"/>
              </a:buClr>
              <a:buNone/>
            </a:pPr>
            <a:endParaRPr lang="en-US"/>
          </a:p>
          <a:p>
            <a:pPr marL="865505" lvl="1" indent="-457200">
              <a:buClr>
                <a:srgbClr val="08459A"/>
              </a:buClr>
            </a:pPr>
            <a:r>
              <a:rPr lang="en-US"/>
              <a:t>“No public school shall enter into, renew, or amend any contract that includes DEI-related provisions, including requirements for contractors to implement DEI programs, conduct DEI training, or comply with DEI-related reporting obligations.”</a:t>
            </a:r>
          </a:p>
          <a:p>
            <a:pPr marL="408305" lvl="1" indent="0">
              <a:buClr>
                <a:srgbClr val="08459A"/>
              </a:buClr>
              <a:buNone/>
            </a:pPr>
            <a:endParaRPr lang="en-US" sz="1600">
              <a:latin typeface="+mn-lt"/>
            </a:endParaRPr>
          </a:p>
        </p:txBody>
      </p:sp>
      <p:sp>
        <p:nvSpPr>
          <p:cNvPr id="2" name="Title 1">
            <a:extLst>
              <a:ext uri="{FF2B5EF4-FFF2-40B4-BE49-F238E27FC236}">
                <a16:creationId xmlns:a16="http://schemas.microsoft.com/office/drawing/2014/main" id="{CA463499-1507-F97D-A493-6260B6B0D0FA}"/>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368266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02A08-1C32-3C39-C159-EEDD4E5722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6A8259-C884-830D-6A75-30DA168EC8FE}"/>
              </a:ext>
            </a:extLst>
          </p:cNvPr>
          <p:cNvSpPr>
            <a:spLocks noGrp="1"/>
          </p:cNvSpPr>
          <p:nvPr>
            <p:ph idx="1"/>
          </p:nvPr>
        </p:nvSpPr>
        <p:spPr>
          <a:xfrm>
            <a:off x="0" y="994029"/>
            <a:ext cx="8725786" cy="3448050"/>
          </a:xfrm>
        </p:spPr>
        <p:txBody>
          <a:bodyPr/>
          <a:lstStyle/>
          <a:p>
            <a:pPr marL="408305" lvl="1" indent="0">
              <a:buClr>
                <a:srgbClr val="08459A"/>
              </a:buClr>
              <a:buNone/>
            </a:pPr>
            <a:r>
              <a:rPr lang="en-US" sz="2800" u="sng">
                <a:solidFill>
                  <a:srgbClr val="FF0000"/>
                </a:solidFill>
                <a:latin typeface="+mn-lt"/>
              </a:rPr>
              <a:t>New Hampshire’s HB2 (2025)</a:t>
            </a:r>
          </a:p>
          <a:p>
            <a:pPr marL="865505" lvl="1" indent="-457200">
              <a:buClr>
                <a:srgbClr val="08459A"/>
              </a:buClr>
            </a:pPr>
            <a:endParaRPr lang="en-US"/>
          </a:p>
          <a:p>
            <a:pPr marL="865505" lvl="1" indent="-457200">
              <a:buClr>
                <a:srgbClr val="08459A"/>
              </a:buClr>
            </a:pPr>
            <a:r>
              <a:rPr lang="en-US"/>
              <a:t>Certification from NHDOE: “Should a public school fail to abide by any section of the DEI provisions to HB 2, </a:t>
            </a:r>
            <a:r>
              <a:rPr lang="en-US" b="1"/>
              <a:t>either knowingly or unknowingly</a:t>
            </a:r>
            <a:r>
              <a:rPr lang="en-US"/>
              <a:t>, the Commissioner of the Department of Education shall immediately </a:t>
            </a:r>
            <a:r>
              <a:rPr lang="en-US" b="1"/>
              <a:t>halt all sources of public funding to that public school</a:t>
            </a:r>
            <a:r>
              <a:rPr lang="en-US"/>
              <a:t>, until such time as the school comes into compliance with all sections of this subdivision” </a:t>
            </a:r>
            <a:endParaRPr lang="en-US" sz="1600">
              <a:latin typeface="+mn-lt"/>
            </a:endParaRPr>
          </a:p>
        </p:txBody>
      </p:sp>
      <p:sp>
        <p:nvSpPr>
          <p:cNvPr id="2" name="Title 1">
            <a:extLst>
              <a:ext uri="{FF2B5EF4-FFF2-40B4-BE49-F238E27FC236}">
                <a16:creationId xmlns:a16="http://schemas.microsoft.com/office/drawing/2014/main" id="{9D03D48D-A5EF-1AAC-7E36-9399DF10DAF3}"/>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120205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C54A9-6DB9-DBCE-AE48-370203D647F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3E7BEE-D029-4F90-55A2-EF2631694255}"/>
              </a:ext>
            </a:extLst>
          </p:cNvPr>
          <p:cNvSpPr>
            <a:spLocks noGrp="1"/>
          </p:cNvSpPr>
          <p:nvPr>
            <p:ph idx="1"/>
          </p:nvPr>
        </p:nvSpPr>
        <p:spPr>
          <a:xfrm>
            <a:off x="-115186" y="847725"/>
            <a:ext cx="8725786" cy="3448050"/>
          </a:xfrm>
        </p:spPr>
        <p:txBody>
          <a:bodyPr/>
          <a:lstStyle/>
          <a:p>
            <a:pPr marL="865505" lvl="1" indent="-457200">
              <a:buClr>
                <a:srgbClr val="08459A"/>
              </a:buClr>
            </a:pPr>
            <a:endParaRPr lang="en-US"/>
          </a:p>
          <a:p>
            <a:pPr marL="865505" lvl="1" indent="-457200">
              <a:buClr>
                <a:srgbClr val="08459A"/>
              </a:buClr>
            </a:pPr>
            <a:r>
              <a:rPr lang="en-US"/>
              <a:t>ACLU, ACLU-NH, GLAD Law, NEA, NEA-NH filed lawsuit challenging HB2 on behalf of:</a:t>
            </a:r>
          </a:p>
          <a:p>
            <a:pPr marL="1222675" lvl="2" indent="-457200">
              <a:buClr>
                <a:srgbClr val="08459A"/>
              </a:buClr>
            </a:pPr>
            <a:r>
              <a:rPr lang="en-US" sz="1800" b="1">
                <a:latin typeface="+mn-lt"/>
              </a:rPr>
              <a:t>School districts in NH</a:t>
            </a:r>
          </a:p>
          <a:p>
            <a:pPr marL="1222675" lvl="2" indent="-457200">
              <a:buClr>
                <a:srgbClr val="08459A"/>
              </a:buClr>
            </a:pPr>
            <a:r>
              <a:rPr lang="en-US" sz="1800" b="1">
                <a:latin typeface="+mn-lt"/>
              </a:rPr>
              <a:t>NEA-NH</a:t>
            </a:r>
          </a:p>
          <a:p>
            <a:pPr marL="1222675" lvl="2" indent="-457200">
              <a:buClr>
                <a:srgbClr val="08459A"/>
              </a:buClr>
            </a:pPr>
            <a:r>
              <a:rPr lang="en-US" sz="1800">
                <a:latin typeface="+mn-lt"/>
              </a:rPr>
              <a:t>Higher Ed Professor</a:t>
            </a:r>
          </a:p>
          <a:p>
            <a:pPr marL="1222675" lvl="2" indent="-457200">
              <a:buClr>
                <a:srgbClr val="08459A"/>
              </a:buClr>
            </a:pPr>
            <a:r>
              <a:rPr lang="en-US" sz="1800">
                <a:latin typeface="+mn-lt"/>
              </a:rPr>
              <a:t>DEI Training Professional</a:t>
            </a:r>
          </a:p>
        </p:txBody>
      </p:sp>
      <p:sp>
        <p:nvSpPr>
          <p:cNvPr id="2" name="Title 1">
            <a:extLst>
              <a:ext uri="{FF2B5EF4-FFF2-40B4-BE49-F238E27FC236}">
                <a16:creationId xmlns:a16="http://schemas.microsoft.com/office/drawing/2014/main" id="{6CB1BB7F-5970-B335-EF96-56CCA5720DD3}"/>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192741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3D10-BEE2-209E-7FB3-285696924A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3DDF29-8825-5A40-5E9B-04DD34BA9302}"/>
              </a:ext>
            </a:extLst>
          </p:cNvPr>
          <p:cNvSpPr>
            <a:spLocks noGrp="1"/>
          </p:cNvSpPr>
          <p:nvPr>
            <p:ph idx="1"/>
          </p:nvPr>
        </p:nvSpPr>
        <p:spPr>
          <a:xfrm>
            <a:off x="-115186" y="847725"/>
            <a:ext cx="8725786" cy="3448050"/>
          </a:xfrm>
        </p:spPr>
        <p:txBody>
          <a:bodyPr/>
          <a:lstStyle/>
          <a:p>
            <a:pPr marL="865505" lvl="1" indent="-457200">
              <a:buClr>
                <a:srgbClr val="08459A"/>
              </a:buClr>
            </a:pPr>
            <a:endParaRPr lang="en-US"/>
          </a:p>
          <a:p>
            <a:pPr marL="408305" lvl="1" indent="0">
              <a:buClr>
                <a:srgbClr val="08459A"/>
              </a:buClr>
              <a:buNone/>
            </a:pPr>
            <a:r>
              <a:rPr lang="en-US" sz="2400" b="1"/>
              <a:t>Preemption Claim </a:t>
            </a:r>
            <a:r>
              <a:rPr lang="en-US" sz="2400"/>
              <a:t>– HB2 conflicts with the ADA, RA, and IDEA</a:t>
            </a:r>
          </a:p>
          <a:p>
            <a:pPr marL="1222675" lvl="2" indent="-457200">
              <a:buClr>
                <a:srgbClr val="08459A"/>
              </a:buClr>
            </a:pPr>
            <a:r>
              <a:rPr lang="en-US" sz="2400">
                <a:latin typeface="+mn-lt"/>
              </a:rPr>
              <a:t>Where a federal law conflicts with a state law, the conflicting provisions of state law cannot stand</a:t>
            </a:r>
          </a:p>
        </p:txBody>
      </p:sp>
      <p:sp>
        <p:nvSpPr>
          <p:cNvPr id="2" name="Title 1">
            <a:extLst>
              <a:ext uri="{FF2B5EF4-FFF2-40B4-BE49-F238E27FC236}">
                <a16:creationId xmlns:a16="http://schemas.microsoft.com/office/drawing/2014/main" id="{89B430C9-F668-91DF-7D5F-8F1BC4E8B5A3}"/>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2950238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D62DA-40E4-9350-9578-60F7525694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A9FD6D-7524-E5B3-1826-90EFF2E8143C}"/>
              </a:ext>
            </a:extLst>
          </p:cNvPr>
          <p:cNvSpPr>
            <a:spLocks noGrp="1"/>
          </p:cNvSpPr>
          <p:nvPr>
            <p:ph idx="1"/>
          </p:nvPr>
        </p:nvSpPr>
        <p:spPr>
          <a:xfrm>
            <a:off x="-115186" y="847725"/>
            <a:ext cx="8725786" cy="3448050"/>
          </a:xfrm>
        </p:spPr>
        <p:txBody>
          <a:bodyPr/>
          <a:lstStyle/>
          <a:p>
            <a:pPr marL="865505" lvl="1" indent="-457200">
              <a:buClr>
                <a:srgbClr val="08459A"/>
              </a:buClr>
            </a:pPr>
            <a:endParaRPr lang="en-US"/>
          </a:p>
          <a:p>
            <a:pPr marL="408305" lvl="1" indent="0">
              <a:buClr>
                <a:srgbClr val="08459A"/>
              </a:buClr>
              <a:buNone/>
            </a:pPr>
            <a:r>
              <a:rPr lang="en-US" sz="2400" u="sng">
                <a:solidFill>
                  <a:srgbClr val="FF0000"/>
                </a:solidFill>
              </a:rPr>
              <a:t>ADA &amp; RA’s requirements in schools:</a:t>
            </a:r>
          </a:p>
          <a:p>
            <a:pPr lvl="2"/>
            <a:r>
              <a:rPr lang="en-US" sz="2000"/>
              <a:t> “reasonable modifications in policies, practices, or procedures when the modifications are necessary to avoid discrimination on the basis of disability.” 28 C.F.R. § 35.130(b)(7)(</a:t>
            </a:r>
            <a:r>
              <a:rPr lang="en-US" sz="2000" err="1"/>
              <a:t>i</a:t>
            </a:r>
            <a:r>
              <a:rPr lang="en-US" sz="2000"/>
              <a:t>); </a:t>
            </a:r>
          </a:p>
          <a:p>
            <a:pPr marL="816388" lvl="2" indent="0">
              <a:buNone/>
            </a:pPr>
            <a:endParaRPr lang="en-US" sz="2000"/>
          </a:p>
          <a:p>
            <a:pPr lvl="2"/>
            <a:r>
              <a:rPr lang="en-US" sz="1900"/>
              <a:t>A</a:t>
            </a:r>
            <a:r>
              <a:rPr lang="en-US" sz="1900">
                <a:solidFill>
                  <a:srgbClr val="08459A"/>
                </a:solidFill>
                <a:latin typeface="CentSchbook BT Roman"/>
              </a:rPr>
              <a:t>uxiliary aids and services for effective communication, 28 C.F.R. § 35.160(b)(1), (2) </a:t>
            </a:r>
          </a:p>
          <a:p>
            <a:pPr marL="1222675" lvl="2" indent="-457200">
              <a:buClr>
                <a:srgbClr val="08459A"/>
              </a:buClr>
            </a:pPr>
            <a:endParaRPr lang="en-US" sz="2200">
              <a:latin typeface="+mn-lt"/>
            </a:endParaRPr>
          </a:p>
        </p:txBody>
      </p:sp>
      <p:sp>
        <p:nvSpPr>
          <p:cNvPr id="2" name="Title 1">
            <a:extLst>
              <a:ext uri="{FF2B5EF4-FFF2-40B4-BE49-F238E27FC236}">
                <a16:creationId xmlns:a16="http://schemas.microsoft.com/office/drawing/2014/main" id="{9988AEC9-2911-BC96-FFFD-81DC87B337E2}"/>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97521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EB18D-F380-ED9F-1F07-615A5FB368A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E36E14-4CB0-3AAF-D8C2-4D5D25BC45C3}"/>
              </a:ext>
            </a:extLst>
          </p:cNvPr>
          <p:cNvSpPr>
            <a:spLocks noGrp="1"/>
          </p:cNvSpPr>
          <p:nvPr>
            <p:ph idx="1"/>
          </p:nvPr>
        </p:nvSpPr>
        <p:spPr>
          <a:xfrm>
            <a:off x="-115186" y="847724"/>
            <a:ext cx="8725786" cy="3892717"/>
          </a:xfrm>
        </p:spPr>
        <p:txBody>
          <a:bodyPr/>
          <a:lstStyle/>
          <a:p>
            <a:pPr marL="408305" lvl="1" indent="0">
              <a:buClr>
                <a:srgbClr val="08459A"/>
              </a:buClr>
              <a:buNone/>
            </a:pPr>
            <a:r>
              <a:rPr lang="en-US" sz="2400" u="sng">
                <a:solidFill>
                  <a:srgbClr val="FF0000"/>
                </a:solidFill>
              </a:rPr>
              <a:t>ADA &amp; RA’s requirements in schools:</a:t>
            </a:r>
          </a:p>
          <a:p>
            <a:pPr lvl="2"/>
            <a:r>
              <a:rPr lang="en-US" sz="1800"/>
              <a:t> must consider systemic impact of policies &amp; procedures on disabled people:</a:t>
            </a:r>
          </a:p>
          <a:p>
            <a:pPr lvl="3"/>
            <a:r>
              <a:rPr lang="en-US">
                <a:solidFill>
                  <a:srgbClr val="08459A"/>
                </a:solidFill>
                <a:latin typeface="CentSchbook BT Roman"/>
              </a:rPr>
              <a:t>Prohibited from doing things “[t]hat have the effect of subjecting qualified individuals with disabilities to discrimination on the basis of disability; [t]hat have the purpose or effect of defeating or substantially impairing accomplishment of the objectives of the public entity’s program with respect to individuals with disabilities; [or t]hat screen out or tend to screen out an individual with a disability or any class of individuals with disabilities from fully and equally enjoying any service, program, or activity.” 28 C.F.R. § 35.130(b)(3)(</a:t>
            </a:r>
            <a:r>
              <a:rPr lang="en-US" err="1">
                <a:solidFill>
                  <a:srgbClr val="08459A"/>
                </a:solidFill>
                <a:latin typeface="CentSchbook BT Roman"/>
              </a:rPr>
              <a:t>i</a:t>
            </a:r>
            <a:r>
              <a:rPr lang="en-US">
                <a:solidFill>
                  <a:srgbClr val="08459A"/>
                </a:solidFill>
                <a:latin typeface="CentSchbook BT Roman"/>
              </a:rPr>
              <a:t>)–(ii), (4)(</a:t>
            </a:r>
            <a:r>
              <a:rPr lang="en-US" err="1">
                <a:solidFill>
                  <a:srgbClr val="08459A"/>
                </a:solidFill>
                <a:latin typeface="CentSchbook BT Roman"/>
              </a:rPr>
              <a:t>i</a:t>
            </a:r>
            <a:r>
              <a:rPr lang="en-US">
                <a:solidFill>
                  <a:srgbClr val="08459A"/>
                </a:solidFill>
                <a:latin typeface="CentSchbook BT Roman"/>
              </a:rPr>
              <a:t>)–(ii). </a:t>
            </a:r>
          </a:p>
          <a:p>
            <a:pPr lvl="2"/>
            <a:r>
              <a:rPr lang="en-US" sz="1800"/>
              <a:t>Requires placement in most integrated environment. 34 CFR § 104.35 </a:t>
            </a:r>
            <a:endParaRPr lang="en-US" sz="1800">
              <a:solidFill>
                <a:srgbClr val="08459A"/>
              </a:solidFill>
              <a:latin typeface="CentSchbook BT Roman"/>
            </a:endParaRPr>
          </a:p>
          <a:p>
            <a:pPr lvl="4"/>
            <a:endParaRPr lang="en-US" sz="1700">
              <a:solidFill>
                <a:srgbClr val="08459A"/>
              </a:solidFill>
              <a:latin typeface="CentSchbook BT Roman"/>
            </a:endParaRPr>
          </a:p>
          <a:p>
            <a:pPr lvl="2"/>
            <a:endParaRPr lang="en-US" sz="2200">
              <a:latin typeface="+mn-lt"/>
            </a:endParaRPr>
          </a:p>
        </p:txBody>
      </p:sp>
      <p:sp>
        <p:nvSpPr>
          <p:cNvPr id="2" name="Title 1">
            <a:extLst>
              <a:ext uri="{FF2B5EF4-FFF2-40B4-BE49-F238E27FC236}">
                <a16:creationId xmlns:a16="http://schemas.microsoft.com/office/drawing/2014/main" id="{55A8ED2A-FE0C-EA09-AF06-4A47AEE5F7F2}"/>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2770401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0B85D-BC58-761A-3689-9AC75619A01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2F4E82-ED7F-51C7-7B16-6C54EC5CBC3F}"/>
              </a:ext>
            </a:extLst>
          </p:cNvPr>
          <p:cNvSpPr>
            <a:spLocks noGrp="1"/>
          </p:cNvSpPr>
          <p:nvPr>
            <p:ph idx="1"/>
          </p:nvPr>
        </p:nvSpPr>
        <p:spPr>
          <a:xfrm>
            <a:off x="0" y="847724"/>
            <a:ext cx="8725786" cy="3892717"/>
          </a:xfrm>
        </p:spPr>
        <p:txBody>
          <a:bodyPr/>
          <a:lstStyle/>
          <a:p>
            <a:pPr marL="408305" lvl="1" indent="0">
              <a:buClr>
                <a:srgbClr val="08459A"/>
              </a:buClr>
              <a:buNone/>
            </a:pPr>
            <a:r>
              <a:rPr lang="en-US" sz="2400" u="sng">
                <a:solidFill>
                  <a:srgbClr val="FF0000"/>
                </a:solidFill>
              </a:rPr>
              <a:t>IDEA’s requirements in schools:</a:t>
            </a:r>
          </a:p>
          <a:p>
            <a:pPr lvl="2"/>
            <a:r>
              <a:rPr lang="en-US" sz="1800"/>
              <a:t> </a:t>
            </a:r>
            <a:r>
              <a:rPr lang="en-US" b="1"/>
              <a:t>identify</a:t>
            </a:r>
            <a:r>
              <a:rPr lang="en-US"/>
              <a:t> all children with suspected disabilities, 20 U.S.C. § 1412(a)(3); 34 C.F.R. § 300.111(c)</a:t>
            </a:r>
          </a:p>
          <a:p>
            <a:pPr marL="816388" lvl="2" indent="0">
              <a:buNone/>
            </a:pPr>
            <a:endParaRPr lang="en-US"/>
          </a:p>
          <a:p>
            <a:pPr lvl="2"/>
            <a:r>
              <a:rPr lang="en-US" b="1"/>
              <a:t>evaluate</a:t>
            </a:r>
            <a:r>
              <a:rPr lang="en-US"/>
              <a:t> their present level of academic and functional achievement, 20 U.S.C. §1414(c)(1)(B)(ii); 34 C.F.R. § 300.320(a)(1)</a:t>
            </a:r>
          </a:p>
          <a:p>
            <a:pPr marL="816388" lvl="2" indent="0">
              <a:buNone/>
            </a:pPr>
            <a:endParaRPr lang="en-US"/>
          </a:p>
          <a:p>
            <a:pPr lvl="2"/>
            <a:r>
              <a:rPr lang="en-US"/>
              <a:t>develop an </a:t>
            </a:r>
            <a:r>
              <a:rPr lang="en-US" b="1"/>
              <a:t>Individualized Education Program (“IEP”) </a:t>
            </a:r>
            <a:r>
              <a:rPr lang="en-US"/>
              <a:t> that contains a “statement of measurable [academic and functional] annual goals” and “how the child’s progress toward meeting the annual goals . . . will be measured,” 20 U.S.C. § 1414(d)(1)(A)(</a:t>
            </a:r>
            <a:r>
              <a:rPr lang="en-US" err="1"/>
              <a:t>i</a:t>
            </a:r>
            <a:r>
              <a:rPr lang="en-US"/>
              <a:t>)(I)-(II); 34 C.F.R. § 300.320(a)(2)(</a:t>
            </a:r>
            <a:r>
              <a:rPr lang="en-US" err="1"/>
              <a:t>i</a:t>
            </a:r>
            <a:r>
              <a:rPr lang="en-US"/>
              <a:t>)</a:t>
            </a:r>
          </a:p>
          <a:p>
            <a:pPr lvl="2"/>
            <a:endParaRPr lang="en-US" sz="1700">
              <a:solidFill>
                <a:srgbClr val="08459A"/>
              </a:solidFill>
              <a:latin typeface="CentSchbook BT Roman"/>
            </a:endParaRPr>
          </a:p>
          <a:p>
            <a:pPr lvl="2"/>
            <a:endParaRPr lang="en-US" sz="2200">
              <a:latin typeface="+mn-lt"/>
            </a:endParaRPr>
          </a:p>
        </p:txBody>
      </p:sp>
      <p:sp>
        <p:nvSpPr>
          <p:cNvPr id="2" name="Title 1">
            <a:extLst>
              <a:ext uri="{FF2B5EF4-FFF2-40B4-BE49-F238E27FC236}">
                <a16:creationId xmlns:a16="http://schemas.microsoft.com/office/drawing/2014/main" id="{986FD687-B09A-2776-6D7F-350E67A09626}"/>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332474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A3925-AC73-E44C-9B4D-E6E26615A38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5EAD6-04E2-ACB1-6E36-7C415D11DEFB}"/>
              </a:ext>
            </a:extLst>
          </p:cNvPr>
          <p:cNvSpPr>
            <a:spLocks noGrp="1"/>
          </p:cNvSpPr>
          <p:nvPr>
            <p:ph idx="1"/>
          </p:nvPr>
        </p:nvSpPr>
        <p:spPr>
          <a:xfrm>
            <a:off x="0" y="859756"/>
            <a:ext cx="8725786" cy="3892717"/>
          </a:xfrm>
        </p:spPr>
        <p:txBody>
          <a:bodyPr/>
          <a:lstStyle/>
          <a:p>
            <a:pPr marL="408305" lvl="1" indent="0">
              <a:buClr>
                <a:srgbClr val="08459A"/>
              </a:buClr>
              <a:buNone/>
            </a:pPr>
            <a:r>
              <a:rPr lang="en-US" sz="2400" u="sng">
                <a:solidFill>
                  <a:srgbClr val="FF0000"/>
                </a:solidFill>
              </a:rPr>
              <a:t>IDEA’s requirements in schools:</a:t>
            </a:r>
          </a:p>
          <a:p>
            <a:pPr lvl="2"/>
            <a:r>
              <a:rPr lang="en-US" sz="1800"/>
              <a:t> </a:t>
            </a:r>
            <a:r>
              <a:rPr lang="en-US"/>
              <a:t>provide </a:t>
            </a:r>
            <a:r>
              <a:rPr lang="en-US" b="1"/>
              <a:t>individualized special education services</a:t>
            </a:r>
            <a:r>
              <a:rPr lang="en-US"/>
              <a:t>, instruction, and support to help students with disabilities meet their individualized goals in the “least restrictive environment.” 20 U.S.C. § 1412(a)(1)(A); </a:t>
            </a:r>
            <a:r>
              <a:rPr lang="en-US" i="1"/>
              <a:t>Endrew F v. Douglas </a:t>
            </a:r>
            <a:r>
              <a:rPr lang="en-US" i="1" err="1"/>
              <a:t>Cnty</a:t>
            </a:r>
            <a:r>
              <a:rPr lang="en-US" i="1"/>
              <a:t>.</a:t>
            </a:r>
            <a:r>
              <a:rPr lang="en-US"/>
              <a:t>, 580 U.S. 386, 401 (2017); 20 U.S.C. § 1412(a)(5)(A)</a:t>
            </a:r>
          </a:p>
          <a:p>
            <a:pPr marL="816388" lvl="2" indent="0">
              <a:buNone/>
            </a:pPr>
            <a:endParaRPr lang="en-US" sz="1800"/>
          </a:p>
          <a:p>
            <a:pPr lvl="2"/>
            <a:r>
              <a:rPr lang="en-US" b="1"/>
              <a:t>report data</a:t>
            </a:r>
            <a:r>
              <a:rPr lang="en-US"/>
              <a:t> regarding the provision of a FAPE and Child Find, and to create a plan that sets “measurable and rigorous targets” with respect to the provision of a FAPE and Child Find. 20 U.S.C. §§ 1412(a)(16)(D), 1413(a)(7), 1416(a)(3)(A)–(B), (b)(1)–(2), 1418(a)</a:t>
            </a:r>
          </a:p>
          <a:p>
            <a:pPr marL="816388" lvl="2" indent="0">
              <a:buNone/>
            </a:pPr>
            <a:endParaRPr lang="en-US"/>
          </a:p>
          <a:p>
            <a:pPr lvl="2"/>
            <a:endParaRPr lang="en-US" sz="1700">
              <a:solidFill>
                <a:srgbClr val="08459A"/>
              </a:solidFill>
              <a:latin typeface="CentSchbook BT Roman"/>
            </a:endParaRPr>
          </a:p>
          <a:p>
            <a:pPr lvl="2"/>
            <a:endParaRPr lang="en-US" sz="2200">
              <a:latin typeface="+mn-lt"/>
            </a:endParaRPr>
          </a:p>
        </p:txBody>
      </p:sp>
      <p:sp>
        <p:nvSpPr>
          <p:cNvPr id="2" name="Title 1">
            <a:extLst>
              <a:ext uri="{FF2B5EF4-FFF2-40B4-BE49-F238E27FC236}">
                <a16:creationId xmlns:a16="http://schemas.microsoft.com/office/drawing/2014/main" id="{068DE61D-D50C-651D-BB68-4CA8C00AAA98}"/>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213797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0"/>
            <a:ext cx="8725786" cy="3448050"/>
          </a:xfrm>
        </p:spPr>
        <p:txBody>
          <a:bodyPr/>
          <a:lstStyle/>
          <a:p>
            <a:pPr marL="457200" indent="-457200">
              <a:buClr>
                <a:srgbClr val="08459A"/>
              </a:buClr>
              <a:buFont typeface="+mj-lt"/>
              <a:buAutoNum type="arabicPeriod"/>
            </a:pPr>
            <a:r>
              <a:rPr lang="en-US" sz="2000" b="1">
                <a:ea typeface="ＭＳ Ｐゴシック"/>
              </a:rPr>
              <a:t>Introduction: DEI(A) and Disability</a:t>
            </a:r>
          </a:p>
          <a:p>
            <a:pPr marL="457200" indent="-457200">
              <a:buClr>
                <a:srgbClr val="08459A"/>
              </a:buClr>
              <a:buAutoNum type="arabicPeriod"/>
            </a:pPr>
            <a:r>
              <a:rPr lang="en-US" sz="2000" b="1">
                <a:ea typeface="ＭＳ Ｐゴシック"/>
              </a:rPr>
              <a:t>Background: Federal and State Anti-DEI initiatives</a:t>
            </a:r>
          </a:p>
          <a:p>
            <a:pPr marL="457200" indent="-457200">
              <a:buClr>
                <a:srgbClr val="08459A"/>
              </a:buClr>
              <a:buAutoNum type="arabicPeriod"/>
            </a:pPr>
            <a:r>
              <a:rPr lang="en-US" sz="2000" b="1">
                <a:ea typeface="ＭＳ Ｐゴシック"/>
              </a:rPr>
              <a:t>Case studies:</a:t>
            </a:r>
          </a:p>
          <a:p>
            <a:pPr marL="814070" lvl="1" indent="-254635">
              <a:buClr>
                <a:srgbClr val="08459A"/>
              </a:buClr>
            </a:pPr>
            <a:r>
              <a:rPr lang="en-US" sz="1800" b="1">
                <a:ea typeface="ＭＳ Ｐゴシック"/>
              </a:rPr>
              <a:t>NEA-NH v. New Hampshire</a:t>
            </a:r>
          </a:p>
          <a:p>
            <a:pPr marL="814070" lvl="1" indent="-254635">
              <a:buClr>
                <a:srgbClr val="08459A"/>
              </a:buClr>
            </a:pPr>
            <a:r>
              <a:rPr lang="en-US" sz="1800" b="1">
                <a:ea typeface="ＭＳ Ｐゴシック"/>
              </a:rPr>
              <a:t>Head Start</a:t>
            </a:r>
          </a:p>
          <a:p>
            <a:pPr marL="444500" indent="-342900">
              <a:buClr>
                <a:srgbClr val="08459A"/>
              </a:buClr>
              <a:buFont typeface="+mj-lt"/>
              <a:buAutoNum type="arabicPeriod"/>
            </a:pPr>
            <a:r>
              <a:rPr lang="en-US" sz="2000" b="1">
                <a:ea typeface="ＭＳ Ｐゴシック"/>
              </a:rPr>
              <a:t>Reflections and Discussion</a:t>
            </a:r>
          </a:p>
        </p:txBody>
      </p:sp>
      <p:sp>
        <p:nvSpPr>
          <p:cNvPr id="2" name="Title 1"/>
          <p:cNvSpPr>
            <a:spLocks noGrp="1"/>
          </p:cNvSpPr>
          <p:nvPr>
            <p:ph type="title"/>
          </p:nvPr>
        </p:nvSpPr>
        <p:spPr/>
        <p:txBody>
          <a:bodyPr/>
          <a:lstStyle/>
          <a:p>
            <a:r>
              <a:rPr lang="en-US" sz="2400">
                <a:ea typeface="ＭＳ Ｐゴシック"/>
              </a:rPr>
              <a:t>Session Outline</a:t>
            </a:r>
            <a:endParaRPr lang="en-US" sz="2400"/>
          </a:p>
        </p:txBody>
      </p:sp>
    </p:spTree>
    <p:extLst>
      <p:ext uri="{BB962C8B-B14F-4D97-AF65-F5344CB8AC3E}">
        <p14:creationId xmlns:p14="http://schemas.microsoft.com/office/powerpoint/2010/main" val="408633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1809E-3A88-BE38-8984-C5CA6CF8D7E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F4DED7-0276-0366-C0C0-694184FB5C6D}"/>
              </a:ext>
            </a:extLst>
          </p:cNvPr>
          <p:cNvSpPr>
            <a:spLocks noGrp="1"/>
          </p:cNvSpPr>
          <p:nvPr>
            <p:ph idx="1"/>
          </p:nvPr>
        </p:nvSpPr>
        <p:spPr>
          <a:xfrm>
            <a:off x="-115186" y="847724"/>
            <a:ext cx="8725786" cy="3892717"/>
          </a:xfrm>
        </p:spPr>
        <p:txBody>
          <a:bodyPr/>
          <a:lstStyle/>
          <a:p>
            <a:pPr marL="408305" lvl="1" indent="0">
              <a:buClr>
                <a:srgbClr val="08459A"/>
              </a:buClr>
              <a:buNone/>
            </a:pPr>
            <a:r>
              <a:rPr lang="en-US" sz="2400" u="sng">
                <a:solidFill>
                  <a:srgbClr val="FF0000"/>
                </a:solidFill>
              </a:rPr>
              <a:t>Preemption argument:</a:t>
            </a:r>
          </a:p>
          <a:p>
            <a:pPr lvl="2"/>
            <a:r>
              <a:rPr lang="en-US" sz="1800"/>
              <a:t> </a:t>
            </a:r>
            <a:r>
              <a:rPr lang="en-US" sz="2000"/>
              <a:t>By definition, reasonable accommodations under the ADA and Section 504, and special education services under IDEA, </a:t>
            </a:r>
            <a:r>
              <a:rPr lang="en-US" sz="2000" b="1"/>
              <a:t>do not “treat individuals equally”</a:t>
            </a:r>
            <a:r>
              <a:rPr lang="en-US" sz="2000"/>
              <a:t>—rather, they provide services, supports, or accommodations that are not provided to others.</a:t>
            </a:r>
          </a:p>
          <a:p>
            <a:pPr lvl="2"/>
            <a:r>
              <a:rPr lang="en-US" sz="2000"/>
              <a:t>Thus run afoul of HB2’s prohibition on classifying individuals “to achieve demographic outcomes, </a:t>
            </a:r>
            <a:r>
              <a:rPr lang="en-US" sz="2000" b="1"/>
              <a:t>rather than treating individuals equally under the law</a:t>
            </a:r>
            <a:r>
              <a:rPr lang="en-US" sz="2000"/>
              <a:t>”</a:t>
            </a:r>
          </a:p>
          <a:p>
            <a:pPr lvl="2"/>
            <a:r>
              <a:rPr lang="en-US" sz="2000"/>
              <a:t>So HB2 is preempted</a:t>
            </a:r>
            <a:endParaRPr lang="en-US" sz="2000">
              <a:solidFill>
                <a:srgbClr val="08459A"/>
              </a:solidFill>
              <a:latin typeface="CentSchbook BT Roman"/>
            </a:endParaRPr>
          </a:p>
          <a:p>
            <a:pPr lvl="2"/>
            <a:endParaRPr lang="en-US" sz="2200">
              <a:latin typeface="+mn-lt"/>
            </a:endParaRPr>
          </a:p>
        </p:txBody>
      </p:sp>
      <p:sp>
        <p:nvSpPr>
          <p:cNvPr id="2" name="Title 1">
            <a:extLst>
              <a:ext uri="{FF2B5EF4-FFF2-40B4-BE49-F238E27FC236}">
                <a16:creationId xmlns:a16="http://schemas.microsoft.com/office/drawing/2014/main" id="{779079C9-9631-1C56-B693-3B4F947E1E86}"/>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2092908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59EFA-48F3-3459-CA14-8D10A11AE6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F66A0B-0D9D-DF2A-DB90-7E84FF305E9E}"/>
              </a:ext>
            </a:extLst>
          </p:cNvPr>
          <p:cNvSpPr>
            <a:spLocks noGrp="1"/>
          </p:cNvSpPr>
          <p:nvPr>
            <p:ph idx="1"/>
          </p:nvPr>
        </p:nvSpPr>
        <p:spPr>
          <a:xfrm>
            <a:off x="0" y="847724"/>
            <a:ext cx="8725786" cy="3892717"/>
          </a:xfrm>
        </p:spPr>
        <p:txBody>
          <a:bodyPr/>
          <a:lstStyle/>
          <a:p>
            <a:pPr marL="408305" lvl="1" indent="0">
              <a:buClr>
                <a:srgbClr val="08459A"/>
              </a:buClr>
              <a:buNone/>
            </a:pPr>
            <a:r>
              <a:rPr lang="en-US" sz="2400" u="sng">
                <a:solidFill>
                  <a:srgbClr val="FF0000"/>
                </a:solidFill>
              </a:rPr>
              <a:t>NH’s argument:</a:t>
            </a:r>
          </a:p>
          <a:p>
            <a:pPr lvl="2"/>
            <a:r>
              <a:rPr lang="en-US" sz="2400"/>
              <a:t> HB2 prohibits classifying individuals “to achieve demographic outcomes, </a:t>
            </a:r>
            <a:r>
              <a:rPr lang="en-US" sz="2400" b="1"/>
              <a:t>rather than treating individuals equally under the law</a:t>
            </a:r>
            <a:r>
              <a:rPr lang="en-US" sz="2400"/>
              <a:t>”</a:t>
            </a:r>
          </a:p>
          <a:p>
            <a:pPr lvl="3"/>
            <a:r>
              <a:rPr lang="en-US" sz="2400">
                <a:solidFill>
                  <a:srgbClr val="08459A"/>
                </a:solidFill>
                <a:latin typeface="CentSchbook BT Roman"/>
              </a:rPr>
              <a:t>This phrase carves out compliance with disability rights laws, because those laws are intended to treat people equally</a:t>
            </a:r>
          </a:p>
          <a:p>
            <a:pPr lvl="2"/>
            <a:endParaRPr lang="en-US" sz="2200">
              <a:latin typeface="+mn-lt"/>
            </a:endParaRPr>
          </a:p>
        </p:txBody>
      </p:sp>
      <p:sp>
        <p:nvSpPr>
          <p:cNvPr id="2" name="Title 1">
            <a:extLst>
              <a:ext uri="{FF2B5EF4-FFF2-40B4-BE49-F238E27FC236}">
                <a16:creationId xmlns:a16="http://schemas.microsoft.com/office/drawing/2014/main" id="{6ADB6B13-F608-1986-BE7B-59E6BD3BAE63}"/>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2853818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E6BDF-71B6-E893-8C0A-AB6CC8E2234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ED7A4B-743D-36D0-AE7A-3D242E7A85FF}"/>
              </a:ext>
            </a:extLst>
          </p:cNvPr>
          <p:cNvSpPr>
            <a:spLocks noGrp="1"/>
          </p:cNvSpPr>
          <p:nvPr>
            <p:ph idx="1"/>
          </p:nvPr>
        </p:nvSpPr>
        <p:spPr>
          <a:xfrm>
            <a:off x="-115186" y="847724"/>
            <a:ext cx="8725786" cy="3892717"/>
          </a:xfrm>
        </p:spPr>
        <p:txBody>
          <a:bodyPr/>
          <a:lstStyle/>
          <a:p>
            <a:pPr marL="408305" lvl="1" indent="0">
              <a:buClr>
                <a:srgbClr val="08459A"/>
              </a:buClr>
              <a:buNone/>
            </a:pPr>
            <a:r>
              <a:rPr lang="en-US" sz="2400" u="sng">
                <a:solidFill>
                  <a:srgbClr val="FF0000"/>
                </a:solidFill>
                <a:latin typeface="CentSchbook BT Roman"/>
              </a:rPr>
              <a:t>Plaintiffs’ response:</a:t>
            </a:r>
            <a:endParaRPr lang="en-US" sz="2400" u="sng">
              <a:solidFill>
                <a:srgbClr val="FF0000"/>
              </a:solidFill>
            </a:endParaRPr>
          </a:p>
          <a:p>
            <a:pPr marL="865505" lvl="1" indent="-457200">
              <a:buClr>
                <a:srgbClr val="08459A"/>
              </a:buClr>
            </a:pPr>
            <a:r>
              <a:rPr lang="en-US"/>
              <a:t>“[T]his argument erroneously </a:t>
            </a:r>
            <a:r>
              <a:rPr lang="en-US" b="1"/>
              <a:t>conflates equal </a:t>
            </a:r>
            <a:r>
              <a:rPr lang="en-US" b="1" i="1"/>
              <a:t>opportunities </a:t>
            </a:r>
            <a:r>
              <a:rPr lang="en-US" b="1"/>
              <a:t>with equal </a:t>
            </a:r>
            <a:r>
              <a:rPr lang="en-US" b="1" i="1"/>
              <a:t>treatment</a:t>
            </a:r>
            <a:r>
              <a:rPr lang="en-US"/>
              <a:t>, a conflation that finds no purchase in federal disability rights laws.”</a:t>
            </a:r>
          </a:p>
          <a:p>
            <a:pPr marL="408305" lvl="1" indent="0">
              <a:buClr>
                <a:srgbClr val="08459A"/>
              </a:buClr>
              <a:buNone/>
            </a:pPr>
            <a:endParaRPr lang="en-US"/>
          </a:p>
          <a:p>
            <a:pPr marL="865505" lvl="1" indent="-457200">
              <a:buClr>
                <a:srgbClr val="08459A"/>
              </a:buClr>
            </a:pPr>
            <a:r>
              <a:rPr lang="en-US"/>
              <a:t>“the ADA, Section 504, and the IDEA recognize that </a:t>
            </a:r>
            <a:r>
              <a:rPr lang="en-US" b="1" i="1"/>
              <a:t>different treatment</a:t>
            </a:r>
            <a:r>
              <a:rPr lang="en-US" b="1"/>
              <a:t> may be required to allow people with disabilities to achieve </a:t>
            </a:r>
            <a:r>
              <a:rPr lang="en-US" b="1" i="1"/>
              <a:t>equal opportunities</a:t>
            </a:r>
            <a:r>
              <a:rPr lang="en-US"/>
              <a:t>.”</a:t>
            </a:r>
          </a:p>
          <a:p>
            <a:pPr marL="408305" lvl="1" indent="0">
              <a:buClr>
                <a:srgbClr val="08459A"/>
              </a:buClr>
              <a:buNone/>
            </a:pPr>
            <a:endParaRPr lang="en-US"/>
          </a:p>
          <a:p>
            <a:pPr marL="865505" lvl="1" indent="-457200">
              <a:buClr>
                <a:srgbClr val="08459A"/>
              </a:buClr>
            </a:pPr>
            <a:r>
              <a:rPr lang="en-US"/>
              <a:t>“It is this foundational concept of disability rights laws, explicit in the statutes themselves and confirmed by the Supreme Court, that runs directly contrary to HB2.”  </a:t>
            </a:r>
            <a:endParaRPr lang="en-US" sz="2400">
              <a:solidFill>
                <a:srgbClr val="08459A"/>
              </a:solidFill>
              <a:latin typeface="CentSchbook BT Roman"/>
            </a:endParaRPr>
          </a:p>
          <a:p>
            <a:pPr lvl="2"/>
            <a:endParaRPr lang="en-US" sz="2200">
              <a:latin typeface="+mn-lt"/>
            </a:endParaRPr>
          </a:p>
        </p:txBody>
      </p:sp>
      <p:sp>
        <p:nvSpPr>
          <p:cNvPr id="2" name="Title 1">
            <a:extLst>
              <a:ext uri="{FF2B5EF4-FFF2-40B4-BE49-F238E27FC236}">
                <a16:creationId xmlns:a16="http://schemas.microsoft.com/office/drawing/2014/main" id="{4F709761-393C-81C5-5AB2-B0695356DEA7}"/>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2936852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C2B79-DDD0-CB3B-4402-4B329F59471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EF3113-BD9A-FB69-593E-2A0DA51719A5}"/>
              </a:ext>
            </a:extLst>
          </p:cNvPr>
          <p:cNvSpPr>
            <a:spLocks noGrp="1"/>
          </p:cNvSpPr>
          <p:nvPr>
            <p:ph idx="1"/>
          </p:nvPr>
        </p:nvSpPr>
        <p:spPr>
          <a:xfrm>
            <a:off x="-115186" y="847724"/>
            <a:ext cx="8725786" cy="3892717"/>
          </a:xfrm>
        </p:spPr>
        <p:txBody>
          <a:bodyPr/>
          <a:lstStyle/>
          <a:p>
            <a:pPr marL="816388" lvl="2" indent="0">
              <a:buNone/>
            </a:pPr>
            <a:r>
              <a:rPr lang="en-US" sz="2400" u="sng">
                <a:solidFill>
                  <a:srgbClr val="FF0000"/>
                </a:solidFill>
              </a:rPr>
              <a:t>Plaintiffs’ Response</a:t>
            </a:r>
          </a:p>
          <a:p>
            <a:pPr marL="816388" lvl="2" indent="0">
              <a:buNone/>
            </a:pPr>
            <a:endParaRPr lang="en-US" sz="2400" u="sng"/>
          </a:p>
          <a:p>
            <a:pPr lvl="2"/>
            <a:r>
              <a:rPr lang="en-US" sz="2000">
                <a:latin typeface="+mn-lt"/>
              </a:rPr>
              <a:t>“</a:t>
            </a:r>
            <a:r>
              <a:rPr lang="en-US" sz="2000"/>
              <a:t>Defendants ignore this key distinction between equal treatment and equal outcomes and fail to explain how the structure of disability rights laws could be harmonized with the text of HB2.” </a:t>
            </a:r>
          </a:p>
          <a:p>
            <a:pPr marL="816388" lvl="2" indent="0">
              <a:buNone/>
            </a:pPr>
            <a:endParaRPr lang="en-US" sz="2000"/>
          </a:p>
          <a:p>
            <a:pPr lvl="2"/>
            <a:r>
              <a:rPr lang="en-US" sz="2000"/>
              <a:t>“Defendants further fail to explain why, even under their generous reading of HB2’s “equal treatment” clause, HB2 does not frustrate a core objective of federal disability rights law—</a:t>
            </a:r>
            <a:r>
              <a:rPr lang="en-US" sz="2000" b="1"/>
              <a:t>improving demographic outcomes</a:t>
            </a:r>
            <a:r>
              <a:rPr lang="en-US" sz="2000"/>
              <a:t>.” </a:t>
            </a:r>
            <a:endParaRPr lang="en-US" sz="2000">
              <a:latin typeface="+mn-lt"/>
            </a:endParaRPr>
          </a:p>
        </p:txBody>
      </p:sp>
      <p:sp>
        <p:nvSpPr>
          <p:cNvPr id="2" name="Title 1">
            <a:extLst>
              <a:ext uri="{FF2B5EF4-FFF2-40B4-BE49-F238E27FC236}">
                <a16:creationId xmlns:a16="http://schemas.microsoft.com/office/drawing/2014/main" id="{DAA5D0EF-FE20-A4D8-261C-4A5E863A7883}"/>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327414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D306-0CC0-2A37-E0AC-3C8B124924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AAD9D-71A1-A12F-971F-44F36839B4F4}"/>
              </a:ext>
            </a:extLst>
          </p:cNvPr>
          <p:cNvSpPr>
            <a:spLocks noGrp="1"/>
          </p:cNvSpPr>
          <p:nvPr>
            <p:ph idx="1"/>
          </p:nvPr>
        </p:nvSpPr>
        <p:spPr>
          <a:xfrm>
            <a:off x="-115186" y="847724"/>
            <a:ext cx="8725786" cy="3892717"/>
          </a:xfrm>
        </p:spPr>
        <p:txBody>
          <a:bodyPr/>
          <a:lstStyle/>
          <a:p>
            <a:pPr marL="816388" lvl="2" indent="0">
              <a:buNone/>
            </a:pPr>
            <a:r>
              <a:rPr lang="en-US" sz="2800" u="sng">
                <a:solidFill>
                  <a:srgbClr val="FF0000"/>
                </a:solidFill>
                <a:latin typeface="+mn-lt"/>
              </a:rPr>
              <a:t>Preliminary Injunction Granted</a:t>
            </a:r>
            <a:endParaRPr lang="en-US" sz="2000">
              <a:solidFill>
                <a:srgbClr val="FF0000"/>
              </a:solidFill>
              <a:latin typeface="+mn-lt"/>
            </a:endParaRPr>
          </a:p>
          <a:p>
            <a:pPr lvl="2"/>
            <a:r>
              <a:rPr lang="en-US" sz="1900">
                <a:solidFill>
                  <a:srgbClr val="08459A"/>
                </a:solidFill>
                <a:latin typeface="+mn-lt"/>
              </a:rPr>
              <a:t>“</a:t>
            </a:r>
            <a:r>
              <a:rPr lang="en-US"/>
              <a:t>Simply stated, the ADA and Section 504 </a:t>
            </a:r>
            <a:r>
              <a:rPr lang="en-US" b="1"/>
              <a:t>require covered entities to treat qualified individuals with disabilities differently than how they treat individuals without disabilities</a:t>
            </a:r>
            <a:r>
              <a:rPr lang="en-US"/>
              <a:t> when such differing treatment is reasonable and necessary to permit individuals with disabilities to access the covered entity’s programs or services. This necessarily entails that the covered entity “</a:t>
            </a:r>
            <a:r>
              <a:rPr lang="en-US" b="1" err="1"/>
              <a:t>classif</a:t>
            </a:r>
            <a:r>
              <a:rPr lang="en-US" b="1"/>
              <a:t>[y] individuals</a:t>
            </a:r>
            <a:r>
              <a:rPr lang="en-US"/>
              <a:t>” based on one of the characteristics forbidden in the anti-DEI laws—disability—“</a:t>
            </a:r>
            <a:r>
              <a:rPr lang="en-US" b="1"/>
              <a:t>for the purpose of achieving demographic outcomes</a:t>
            </a:r>
            <a:r>
              <a:rPr lang="en-US"/>
              <a:t>,” i.e., providing disabled individuals with an opportunity to access the benefits of a covered entity’s programs or services.” </a:t>
            </a:r>
          </a:p>
          <a:p>
            <a:pPr lvl="2"/>
            <a:r>
              <a:rPr lang="en-US" b="1"/>
              <a:t>“The ADA and Section 504 require schools to treat disabled students differently in order to achieve disability-related outcomes, yet the anti-DEI laws forbid this same conduct.”</a:t>
            </a:r>
            <a:endParaRPr lang="en-US" sz="1900" b="1">
              <a:solidFill>
                <a:srgbClr val="08459A"/>
              </a:solidFill>
              <a:latin typeface="+mn-lt"/>
            </a:endParaRPr>
          </a:p>
        </p:txBody>
      </p:sp>
      <p:sp>
        <p:nvSpPr>
          <p:cNvPr id="2" name="Title 1">
            <a:extLst>
              <a:ext uri="{FF2B5EF4-FFF2-40B4-BE49-F238E27FC236}">
                <a16:creationId xmlns:a16="http://schemas.microsoft.com/office/drawing/2014/main" id="{87F58B58-0BFD-42E0-EA78-9A7EC2830127}"/>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1536132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430E7-E648-EF21-71AC-BD613AD23A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6D908-8930-64E9-FBE5-556AD3D0946A}"/>
              </a:ext>
            </a:extLst>
          </p:cNvPr>
          <p:cNvSpPr>
            <a:spLocks noGrp="1"/>
          </p:cNvSpPr>
          <p:nvPr>
            <p:ph idx="1"/>
          </p:nvPr>
        </p:nvSpPr>
        <p:spPr>
          <a:xfrm>
            <a:off x="-115186" y="847724"/>
            <a:ext cx="8725786" cy="3892717"/>
          </a:xfrm>
        </p:spPr>
        <p:txBody>
          <a:bodyPr/>
          <a:lstStyle/>
          <a:p>
            <a:pPr marL="816388" lvl="2" indent="0">
              <a:buNone/>
            </a:pPr>
            <a:r>
              <a:rPr lang="en-US" sz="2800" u="sng">
                <a:solidFill>
                  <a:srgbClr val="FF0000"/>
                </a:solidFill>
                <a:latin typeface="+mn-lt"/>
              </a:rPr>
              <a:t>Scope of relief</a:t>
            </a:r>
          </a:p>
          <a:p>
            <a:pPr lvl="3"/>
            <a:endParaRPr lang="en-US" sz="2000">
              <a:solidFill>
                <a:srgbClr val="08459A"/>
              </a:solidFill>
              <a:latin typeface="+mn-lt"/>
            </a:endParaRPr>
          </a:p>
          <a:p>
            <a:pPr lvl="3"/>
            <a:r>
              <a:rPr lang="en-US" sz="2000">
                <a:solidFill>
                  <a:srgbClr val="08459A"/>
                </a:solidFill>
                <a:latin typeface="+mn-lt"/>
              </a:rPr>
              <a:t>NH argued that relief should be limited to narrowly enjoining enforcement of HB2 as to programs addressing disability rights rather than enjoining the entire statute </a:t>
            </a:r>
          </a:p>
          <a:p>
            <a:pPr marL="1224582" lvl="3" indent="0">
              <a:buNone/>
            </a:pPr>
            <a:endParaRPr lang="en-US" sz="2000">
              <a:solidFill>
                <a:srgbClr val="08459A"/>
              </a:solidFill>
              <a:latin typeface="+mn-lt"/>
            </a:endParaRPr>
          </a:p>
          <a:p>
            <a:pPr lvl="3"/>
            <a:r>
              <a:rPr lang="en-US" sz="2000">
                <a:solidFill>
                  <a:srgbClr val="08459A"/>
                </a:solidFill>
                <a:latin typeface="+mn-lt"/>
              </a:rPr>
              <a:t>Ps’ additional claims: Fifth Amendment void for vagueness, First Amendment, state law claims</a:t>
            </a:r>
          </a:p>
        </p:txBody>
      </p:sp>
      <p:sp>
        <p:nvSpPr>
          <p:cNvPr id="2" name="Title 1">
            <a:extLst>
              <a:ext uri="{FF2B5EF4-FFF2-40B4-BE49-F238E27FC236}">
                <a16:creationId xmlns:a16="http://schemas.microsoft.com/office/drawing/2014/main" id="{17952076-B99A-3B4F-1A11-5B8AC68228A8}"/>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531039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8F946-1778-E32F-171E-DFD3B837552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5D1AE7-D55D-5ADD-CC9D-9687097A5F2B}"/>
              </a:ext>
            </a:extLst>
          </p:cNvPr>
          <p:cNvSpPr>
            <a:spLocks noGrp="1"/>
          </p:cNvSpPr>
          <p:nvPr>
            <p:ph idx="1"/>
          </p:nvPr>
        </p:nvSpPr>
        <p:spPr>
          <a:xfrm>
            <a:off x="-115186" y="847724"/>
            <a:ext cx="8725786" cy="3892717"/>
          </a:xfrm>
        </p:spPr>
        <p:txBody>
          <a:bodyPr/>
          <a:lstStyle/>
          <a:p>
            <a:pPr marL="816388" lvl="2" indent="0">
              <a:buNone/>
            </a:pPr>
            <a:r>
              <a:rPr lang="en-US" sz="2800" u="sng">
                <a:solidFill>
                  <a:srgbClr val="FF0000"/>
                </a:solidFill>
                <a:latin typeface="+mn-lt"/>
              </a:rPr>
              <a:t>Scope of relief</a:t>
            </a:r>
          </a:p>
          <a:p>
            <a:pPr lvl="3"/>
            <a:endParaRPr lang="en-US" sz="2000">
              <a:solidFill>
                <a:srgbClr val="08459A"/>
              </a:solidFill>
              <a:latin typeface="+mn-lt"/>
            </a:endParaRPr>
          </a:p>
          <a:p>
            <a:pPr lvl="3"/>
            <a:r>
              <a:rPr lang="en-US" sz="2000">
                <a:solidFill>
                  <a:srgbClr val="08459A"/>
                </a:solidFill>
                <a:latin typeface="+mn-lt"/>
              </a:rPr>
              <a:t>PI limited relief to the parties &amp; </a:t>
            </a:r>
            <a:r>
              <a:rPr lang="en-US" sz="2000" b="1">
                <a:solidFill>
                  <a:srgbClr val="08459A"/>
                </a:solidFill>
                <a:latin typeface="+mn-lt"/>
              </a:rPr>
              <a:t>anyone working or contracting with the parties</a:t>
            </a:r>
            <a:r>
              <a:rPr lang="en-US" sz="2000">
                <a:solidFill>
                  <a:srgbClr val="08459A"/>
                </a:solidFill>
                <a:latin typeface="+mn-lt"/>
              </a:rPr>
              <a:t> (</a:t>
            </a:r>
            <a:r>
              <a:rPr lang="en-US" sz="2000" i="1">
                <a:solidFill>
                  <a:srgbClr val="08459A"/>
                </a:solidFill>
                <a:latin typeface="+mn-lt"/>
              </a:rPr>
              <a:t>CASA v. Trump – </a:t>
            </a:r>
            <a:r>
              <a:rPr lang="en-US" sz="2000">
                <a:solidFill>
                  <a:srgbClr val="08459A"/>
                </a:solidFill>
                <a:latin typeface="+mn-lt"/>
              </a:rPr>
              <a:t>limits use of “universal injunctions”)</a:t>
            </a:r>
          </a:p>
          <a:p>
            <a:pPr lvl="4"/>
            <a:r>
              <a:rPr lang="en-US" sz="2000">
                <a:solidFill>
                  <a:srgbClr val="08459A"/>
                </a:solidFill>
                <a:latin typeface="+mn-lt"/>
              </a:rPr>
              <a:t>Needed to account for students with disabilities who were sent to other school districts</a:t>
            </a:r>
          </a:p>
          <a:p>
            <a:pPr lvl="3"/>
            <a:endParaRPr lang="en-US" sz="2000">
              <a:solidFill>
                <a:srgbClr val="08459A"/>
              </a:solidFill>
              <a:latin typeface="+mn-lt"/>
            </a:endParaRPr>
          </a:p>
          <a:p>
            <a:pPr lvl="3"/>
            <a:endParaRPr lang="en-US" sz="2000">
              <a:solidFill>
                <a:srgbClr val="08459A"/>
              </a:solidFill>
              <a:latin typeface="+mn-lt"/>
            </a:endParaRPr>
          </a:p>
        </p:txBody>
      </p:sp>
      <p:sp>
        <p:nvSpPr>
          <p:cNvPr id="2" name="Title 1">
            <a:extLst>
              <a:ext uri="{FF2B5EF4-FFF2-40B4-BE49-F238E27FC236}">
                <a16:creationId xmlns:a16="http://schemas.microsoft.com/office/drawing/2014/main" id="{2CDCCA04-7799-DBDB-61AD-28D99DD23C9D}"/>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4276755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C9B87-7B8B-8F5D-219F-A69AFEF646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0E017E-FD64-4DAE-B341-B2F61B3C7325}"/>
              </a:ext>
            </a:extLst>
          </p:cNvPr>
          <p:cNvSpPr>
            <a:spLocks noGrp="1"/>
          </p:cNvSpPr>
          <p:nvPr>
            <p:ph idx="1"/>
          </p:nvPr>
        </p:nvSpPr>
        <p:spPr>
          <a:xfrm>
            <a:off x="-115186" y="847724"/>
            <a:ext cx="8725786" cy="3892717"/>
          </a:xfrm>
        </p:spPr>
        <p:txBody>
          <a:bodyPr/>
          <a:lstStyle/>
          <a:p>
            <a:pPr marL="816388" lvl="2" indent="0">
              <a:buNone/>
            </a:pPr>
            <a:r>
              <a:rPr lang="en-US" sz="2800" u="sng">
                <a:solidFill>
                  <a:srgbClr val="FF0000"/>
                </a:solidFill>
                <a:latin typeface="+mn-lt"/>
              </a:rPr>
              <a:t>Case status</a:t>
            </a:r>
          </a:p>
          <a:p>
            <a:pPr lvl="3"/>
            <a:endParaRPr lang="en-US" sz="2000">
              <a:solidFill>
                <a:srgbClr val="08459A"/>
              </a:solidFill>
              <a:latin typeface="+mn-lt"/>
            </a:endParaRPr>
          </a:p>
          <a:p>
            <a:pPr lvl="2"/>
            <a:r>
              <a:rPr lang="en-US" sz="1900">
                <a:solidFill>
                  <a:srgbClr val="08459A"/>
                </a:solidFill>
                <a:latin typeface="+mn-lt"/>
              </a:rPr>
              <a:t>Briefing summary judgment</a:t>
            </a:r>
          </a:p>
          <a:p>
            <a:pPr marL="1224582" lvl="3" indent="0">
              <a:buNone/>
            </a:pPr>
            <a:endParaRPr lang="en-US" sz="2000">
              <a:solidFill>
                <a:srgbClr val="08459A"/>
              </a:solidFill>
              <a:latin typeface="+mn-lt"/>
            </a:endParaRPr>
          </a:p>
          <a:p>
            <a:pPr lvl="2"/>
            <a:r>
              <a:rPr lang="en-US" sz="1900">
                <a:solidFill>
                  <a:srgbClr val="08459A"/>
                </a:solidFill>
                <a:latin typeface="+mn-lt"/>
              </a:rPr>
              <a:t>NH legislature doubling down</a:t>
            </a:r>
          </a:p>
          <a:p>
            <a:pPr lvl="3"/>
            <a:r>
              <a:rPr lang="en-US" sz="2000">
                <a:solidFill>
                  <a:srgbClr val="08459A"/>
                </a:solidFill>
                <a:latin typeface="+mn-lt"/>
              </a:rPr>
              <a:t>Bill amending HB2 gives all citizens the ability to sue to enforce the law</a:t>
            </a:r>
          </a:p>
          <a:p>
            <a:pPr lvl="3"/>
            <a:r>
              <a:rPr lang="en-US" sz="2000">
                <a:solidFill>
                  <a:srgbClr val="08459A"/>
                </a:solidFill>
                <a:latin typeface="+mn-lt"/>
              </a:rPr>
              <a:t>Exempts ADA compliance from the law, but not the RA and IDEA!</a:t>
            </a:r>
          </a:p>
          <a:p>
            <a:pPr lvl="3"/>
            <a:endParaRPr lang="en-US" sz="2000">
              <a:solidFill>
                <a:srgbClr val="08459A"/>
              </a:solidFill>
              <a:latin typeface="+mn-lt"/>
            </a:endParaRPr>
          </a:p>
          <a:p>
            <a:pPr lvl="3"/>
            <a:endParaRPr lang="en-US" sz="2000">
              <a:solidFill>
                <a:srgbClr val="08459A"/>
              </a:solidFill>
              <a:latin typeface="+mn-lt"/>
            </a:endParaRPr>
          </a:p>
        </p:txBody>
      </p:sp>
      <p:sp>
        <p:nvSpPr>
          <p:cNvPr id="2" name="Title 1">
            <a:extLst>
              <a:ext uri="{FF2B5EF4-FFF2-40B4-BE49-F238E27FC236}">
                <a16:creationId xmlns:a16="http://schemas.microsoft.com/office/drawing/2014/main" id="{C260BBDE-8EF1-B072-9319-A45ECCDAEAAA}"/>
              </a:ext>
            </a:extLst>
          </p:cNvPr>
          <p:cNvSpPr>
            <a:spLocks noGrp="1"/>
          </p:cNvSpPr>
          <p:nvPr>
            <p:ph type="title"/>
          </p:nvPr>
        </p:nvSpPr>
        <p:spPr/>
        <p:txBody>
          <a:bodyPr/>
          <a:lstStyle/>
          <a:p>
            <a:r>
              <a:rPr lang="en-US" sz="2400"/>
              <a:t>NEA-NH v. NH </a:t>
            </a:r>
            <a:r>
              <a:rPr lang="en-US" sz="2400" err="1"/>
              <a:t>Dep’t</a:t>
            </a:r>
            <a:r>
              <a:rPr lang="en-US" sz="2400"/>
              <a:t> of Education</a:t>
            </a:r>
          </a:p>
        </p:txBody>
      </p:sp>
    </p:spTree>
    <p:extLst>
      <p:ext uri="{BB962C8B-B14F-4D97-AF65-F5344CB8AC3E}">
        <p14:creationId xmlns:p14="http://schemas.microsoft.com/office/powerpoint/2010/main" val="2973373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le 1"/>
          <p:cNvSpPr txBox="1">
            <a:spLocks noGrp="1"/>
          </p:cNvSpPr>
          <p:nvPr>
            <p:ph type="title"/>
          </p:nvPr>
        </p:nvSpPr>
        <p:spPr>
          <a:xfrm>
            <a:off x="458699" y="986727"/>
            <a:ext cx="4011930" cy="1508761"/>
          </a:xfrm>
          <a:prstGeom prst="rect">
            <a:avLst/>
          </a:prstGeom>
        </p:spPr>
        <p:txBody>
          <a:bodyPr/>
          <a:lstStyle>
            <a:lvl1pPr>
              <a:defRPr>
                <a:latin typeface="Georgia"/>
                <a:ea typeface="Georgia"/>
                <a:cs typeface="Georgia"/>
                <a:sym typeface="Georgia"/>
              </a:defRPr>
            </a:lvl1pPr>
          </a:lstStyle>
          <a:p>
            <a:r>
              <a:t>Head Start Litigation </a:t>
            </a:r>
          </a:p>
        </p:txBody>
      </p:sp>
      <p:sp>
        <p:nvSpPr>
          <p:cNvPr id="242" name="Subtitle 2"/>
          <p:cNvSpPr txBox="1">
            <a:spLocks noGrp="1"/>
          </p:cNvSpPr>
          <p:nvPr>
            <p:ph type="body" sz="quarter" idx="1"/>
          </p:nvPr>
        </p:nvSpPr>
        <p:spPr>
          <a:xfrm>
            <a:off x="968491" y="2772076"/>
            <a:ext cx="3223455" cy="1384697"/>
          </a:xfrm>
          <a:prstGeom prst="rect">
            <a:avLst/>
          </a:prstGeom>
        </p:spPr>
        <p:txBody>
          <a:bodyPr>
            <a:noAutofit/>
          </a:bodyPr>
          <a:lstStyle/>
          <a:p>
            <a:pPr>
              <a:spcBef>
                <a:spcPts val="200"/>
              </a:spcBef>
              <a:defRPr sz="1100"/>
            </a:pPr>
            <a:endParaRPr lang="en-US" sz="2000"/>
          </a:p>
          <a:p>
            <a:pPr>
              <a:spcBef>
                <a:spcPts val="200"/>
              </a:spcBef>
              <a:defRPr sz="1100"/>
            </a:pPr>
            <a:r>
              <a:rPr lang="en-US" sz="2000"/>
              <a:t> </a:t>
            </a:r>
            <a:r>
              <a:rPr lang="en-US" sz="2000" i="1"/>
              <a:t>Washington State Association of Head Start and Early Childhood Education and Assistance Program v. Kennedy </a:t>
            </a:r>
          </a:p>
        </p:txBody>
      </p:sp>
      <p:pic>
        <p:nvPicPr>
          <p:cNvPr id="244" name="Picture Placeholder 10" descr="Person holding a sign that says &quot;Protect Head Start&quot;&#10;&#10;"/>
          <p:cNvPicPr>
            <a:picLocks noChangeAspect="1"/>
          </p:cNvPicPr>
          <p:nvPr/>
        </p:nvPicPr>
        <p:blipFill>
          <a:blip r:embed="rId2"/>
          <a:srcRect t="3230" b="3230"/>
          <a:stretch>
            <a:fillRect/>
          </a:stretch>
        </p:blipFill>
        <p:spPr>
          <a:xfrm>
            <a:off x="4952055" y="111791"/>
            <a:ext cx="4191947" cy="4919919"/>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Box 6"/>
          <p:cNvSpPr txBox="1">
            <a:spLocks noGrp="1"/>
          </p:cNvSpPr>
          <p:nvPr>
            <p:ph type="sldNum" sz="quarter" idx="2"/>
          </p:nvPr>
        </p:nvSpPr>
        <p:spPr>
          <a:xfrm>
            <a:off x="8434388" y="4705349"/>
            <a:ext cx="278015" cy="2095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29</a:t>
            </a:fld>
            <a:endParaRPr/>
          </a:p>
        </p:txBody>
      </p:sp>
      <p:sp>
        <p:nvSpPr>
          <p:cNvPr id="247" name="Title 1"/>
          <p:cNvSpPr txBox="1">
            <a:spLocks noGrp="1"/>
          </p:cNvSpPr>
          <p:nvPr>
            <p:ph type="title"/>
          </p:nvPr>
        </p:nvSpPr>
        <p:spPr>
          <a:prstGeom prst="rect">
            <a:avLst/>
          </a:prstGeom>
        </p:spPr>
        <p:txBody>
          <a:bodyPr/>
          <a:lstStyle/>
          <a:p>
            <a:r>
              <a:t>Head Start Background </a:t>
            </a:r>
          </a:p>
        </p:txBody>
      </p:sp>
      <p:sp>
        <p:nvSpPr>
          <p:cNvPr id="248" name="Text Placeholder 2"/>
          <p:cNvSpPr txBox="1">
            <a:spLocks noGrp="1"/>
          </p:cNvSpPr>
          <p:nvPr>
            <p:ph type="body" idx="1"/>
          </p:nvPr>
        </p:nvSpPr>
        <p:spPr>
          <a:xfrm>
            <a:off x="381000" y="922019"/>
            <a:ext cx="8229600" cy="2819401"/>
          </a:xfrm>
          <a:prstGeom prst="rect">
            <a:avLst/>
          </a:prstGeom>
        </p:spPr>
        <p:txBody>
          <a:bodyPr>
            <a:normAutofit lnSpcReduction="10000"/>
          </a:bodyPr>
          <a:lstStyle/>
          <a:p>
            <a:pPr marL="277749" indent="-277749" defTabSz="330637">
              <a:spcBef>
                <a:spcPts val="1200"/>
              </a:spcBef>
              <a:buClr>
                <a:srgbClr val="3971AB"/>
              </a:buClr>
              <a:buSzPct val="100000"/>
              <a:buFont typeface="Arial"/>
              <a:buChar char="•"/>
              <a:defRPr sz="1701"/>
            </a:pPr>
            <a:r>
              <a:t>Nationwide program created by Congress to deliver comprehensive early learning, health, nutrition, and family support services to children who are living in poverty.</a:t>
            </a:r>
            <a:endParaRPr lang="en-US"/>
          </a:p>
          <a:p>
            <a:pPr marL="277749" indent="-277749" defTabSz="330637">
              <a:spcBef>
                <a:spcPts val="1200"/>
              </a:spcBef>
              <a:buClr>
                <a:srgbClr val="3971AB"/>
              </a:buClr>
              <a:buSzPct val="100000"/>
              <a:buFont typeface="Arial"/>
              <a:buChar char="•"/>
              <a:defRPr sz="1701"/>
            </a:pPr>
            <a:r>
              <a:t>Started In 1965—as an outgrowth of the Civil Rights Movement—served 40 million children, currently approximately 800,000 a year. </a:t>
            </a:r>
            <a:endParaRPr lang="en-US"/>
          </a:p>
          <a:p>
            <a:pPr marL="277749" indent="-277749" defTabSz="330637">
              <a:spcBef>
                <a:spcPts val="1200"/>
              </a:spcBef>
              <a:buClr>
                <a:srgbClr val="3971AB"/>
              </a:buClr>
              <a:buSzPct val="100000"/>
              <a:buFont typeface="Arial"/>
              <a:buChar char="•"/>
              <a:defRPr sz="1701"/>
            </a:pPr>
            <a:r>
              <a:t>Operates as a partnership between the federal government and local non-profit organizations. Administered by Office of Head Start within HHS </a:t>
            </a:r>
            <a:endParaRPr lang="en-US"/>
          </a:p>
          <a:p>
            <a:pPr marL="277749" indent="-277749" defTabSz="330637">
              <a:spcBef>
                <a:spcPts val="1200"/>
              </a:spcBef>
              <a:buClr>
                <a:srgbClr val="3971AB"/>
              </a:buClr>
              <a:buSzPct val="100000"/>
              <a:buFont typeface="Arial"/>
              <a:buChar char="•"/>
              <a:defRPr sz="1701"/>
            </a:pPr>
            <a:r>
              <a:t>Congress directs Head Start providers to meet the needs of these diverse families, including through inclusion of children with disabilities.</a:t>
            </a:r>
            <a:endParaRPr lang="en-US"/>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04A27-C6E5-7D92-94FA-221D9C5A31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4275E-22C3-1044-E8C4-E7F53859DA8C}"/>
              </a:ext>
            </a:extLst>
          </p:cNvPr>
          <p:cNvSpPr>
            <a:spLocks noGrp="1"/>
          </p:cNvSpPr>
          <p:nvPr>
            <p:ph idx="1"/>
          </p:nvPr>
        </p:nvSpPr>
        <p:spPr>
          <a:xfrm>
            <a:off x="457200" y="971550"/>
            <a:ext cx="8725786" cy="3448050"/>
          </a:xfrm>
        </p:spPr>
        <p:txBody>
          <a:bodyPr/>
          <a:lstStyle/>
          <a:p>
            <a:pPr marL="457200" indent="-457200">
              <a:buClr>
                <a:srgbClr val="08459A"/>
              </a:buClr>
            </a:pPr>
            <a:r>
              <a:rPr lang="en-US" sz="2000" b="1">
                <a:ea typeface="ＭＳ Ｐゴシック"/>
              </a:rPr>
              <a:t>"Diversity, Equity, Inclusion, and Accessibility" (DEIA) is in the crosshairs of the federal government, adopted by other entities including states</a:t>
            </a:r>
          </a:p>
          <a:p>
            <a:pPr marL="457200" indent="-457200">
              <a:buClr>
                <a:srgbClr val="08459A"/>
              </a:buClr>
            </a:pPr>
            <a:r>
              <a:rPr lang="en-US" sz="2000" b="1">
                <a:ea typeface="ＭＳ Ｐゴシック"/>
              </a:rPr>
              <a:t>What does DEIA mean?</a:t>
            </a:r>
          </a:p>
          <a:p>
            <a:pPr marL="814070" lvl="1" indent="-254635">
              <a:buClr>
                <a:srgbClr val="08459A"/>
              </a:buClr>
              <a:buFont typeface="Courier New" charset="0"/>
              <a:buChar char="o"/>
            </a:pPr>
            <a:r>
              <a:rPr lang="en-US" sz="1800" b="1">
                <a:ea typeface="ＭＳ Ｐゴシック"/>
              </a:rPr>
              <a:t>No single definition </a:t>
            </a:r>
          </a:p>
          <a:p>
            <a:pPr marL="814070" lvl="1" indent="-254635">
              <a:buClr>
                <a:srgbClr val="08459A"/>
              </a:buClr>
              <a:buFont typeface="Courier New" charset="0"/>
              <a:buChar char="o"/>
            </a:pPr>
            <a:r>
              <a:rPr lang="en-US" sz="1800" b="1">
                <a:ea typeface="ＭＳ Ｐゴシック"/>
              </a:rPr>
              <a:t>Often used as a general shorthand for a huge range of concepts including:</a:t>
            </a:r>
          </a:p>
          <a:p>
            <a:pPr marL="1171575" lvl="2" indent="-203835">
              <a:buClr>
                <a:srgbClr val="08459A"/>
              </a:buClr>
            </a:pPr>
            <a:r>
              <a:rPr lang="en-US" sz="1600" b="1">
                <a:ea typeface="ＭＳ Ｐゴシック"/>
              </a:rPr>
              <a:t>Quotas and affirmative action in hiring or admission </a:t>
            </a:r>
          </a:p>
          <a:p>
            <a:pPr marL="1171575" lvl="2" indent="-203835">
              <a:buClr>
                <a:srgbClr val="08459A"/>
              </a:buClr>
            </a:pPr>
            <a:r>
              <a:rPr lang="en-US" sz="1600" b="1">
                <a:ea typeface="ＭＳ Ｐゴシック"/>
              </a:rPr>
              <a:t>Acknowledgement of the history of racism in the United States, anti-bias training</a:t>
            </a:r>
          </a:p>
          <a:p>
            <a:pPr marL="539151" indent="-285750">
              <a:buClr>
                <a:srgbClr val="08459A"/>
              </a:buClr>
              <a:buFont typeface="Courier New" panose="02070309020205020404" pitchFamily="49" charset="0"/>
              <a:buChar char="o"/>
            </a:pPr>
            <a:r>
              <a:rPr lang="en-US" sz="2000" b="1">
                <a:ea typeface="ＭＳ Ｐゴシック"/>
              </a:rPr>
              <a:t>At its most coherent (perhaps): anything other than formal equality: treatment of any person or population differently than others in order to level the playing field </a:t>
            </a:r>
            <a:r>
              <a:rPr lang="en-US" sz="2000" b="1" i="1">
                <a:ea typeface="ＭＳ Ｐゴシック"/>
              </a:rPr>
              <a:t>or </a:t>
            </a:r>
            <a:r>
              <a:rPr lang="en-US" sz="2000" b="1">
                <a:ea typeface="ＭＳ Ｐゴシック"/>
              </a:rPr>
              <a:t>acknowledgment that the playing field is not level </a:t>
            </a:r>
          </a:p>
          <a:p>
            <a:pPr marL="1253490" lvl="2" indent="-285750">
              <a:buClr>
                <a:srgbClr val="08459A"/>
              </a:buClr>
              <a:buFont typeface="Courier New" panose="02070309020205020404" pitchFamily="49" charset="0"/>
              <a:buChar char="o"/>
            </a:pPr>
            <a:endParaRPr lang="en-US" sz="1600" b="1">
              <a:ea typeface="ＭＳ Ｐゴシック"/>
            </a:endParaRPr>
          </a:p>
        </p:txBody>
      </p:sp>
      <p:sp>
        <p:nvSpPr>
          <p:cNvPr id="2" name="Title 1">
            <a:extLst>
              <a:ext uri="{FF2B5EF4-FFF2-40B4-BE49-F238E27FC236}">
                <a16:creationId xmlns:a16="http://schemas.microsoft.com/office/drawing/2014/main" id="{5191E9D7-1293-A07B-4741-B0BDD93BF28D}"/>
              </a:ext>
            </a:extLst>
          </p:cNvPr>
          <p:cNvSpPr>
            <a:spLocks noGrp="1"/>
          </p:cNvSpPr>
          <p:nvPr>
            <p:ph type="title"/>
          </p:nvPr>
        </p:nvSpPr>
        <p:spPr/>
        <p:txBody>
          <a:bodyPr/>
          <a:lstStyle/>
          <a:p>
            <a:r>
              <a:rPr lang="en-US" sz="2400">
                <a:ea typeface="ＭＳ Ｐゴシック"/>
              </a:rPr>
              <a:t>Introduction: DEI(A) and Disability</a:t>
            </a:r>
            <a:endParaRPr lang="en-US" sz="2400"/>
          </a:p>
        </p:txBody>
      </p:sp>
    </p:spTree>
    <p:extLst>
      <p:ext uri="{BB962C8B-B14F-4D97-AF65-F5344CB8AC3E}">
        <p14:creationId xmlns:p14="http://schemas.microsoft.com/office/powerpoint/2010/main" val="1727953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Box 6"/>
          <p:cNvSpPr txBox="1">
            <a:spLocks noGrp="1"/>
          </p:cNvSpPr>
          <p:nvPr>
            <p:ph type="sldNum" sz="quarter" idx="2"/>
          </p:nvPr>
        </p:nvSpPr>
        <p:spPr>
          <a:xfrm>
            <a:off x="8434388" y="4705350"/>
            <a:ext cx="314591" cy="20955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30</a:t>
            </a:fld>
            <a:endParaRPr/>
          </a:p>
        </p:txBody>
      </p:sp>
      <p:sp>
        <p:nvSpPr>
          <p:cNvPr id="251" name="Title 1"/>
          <p:cNvSpPr txBox="1">
            <a:spLocks noGrp="1"/>
          </p:cNvSpPr>
          <p:nvPr>
            <p:ph type="title"/>
          </p:nvPr>
        </p:nvSpPr>
        <p:spPr>
          <a:xfrm>
            <a:off x="362083" y="99945"/>
            <a:ext cx="8229600" cy="597098"/>
          </a:xfrm>
          <a:prstGeom prst="rect">
            <a:avLst/>
          </a:prstGeom>
        </p:spPr>
        <p:txBody>
          <a:bodyPr/>
          <a:lstStyle>
            <a:lvl1pPr defTabSz="322473">
              <a:defRPr sz="2528"/>
            </a:lvl1pPr>
          </a:lstStyle>
          <a:p>
            <a:r>
              <a:t>Statutory &amp; Regulatory </a:t>
            </a:r>
            <a:r>
              <a:rPr lang="en-US"/>
              <a:t>Requirements of Head Start</a:t>
            </a:r>
            <a:endParaRPr/>
          </a:p>
        </p:txBody>
      </p:sp>
      <p:sp>
        <p:nvSpPr>
          <p:cNvPr id="252" name="Head Start Agencies must ensure that at least 10% of their total enrollment is filled by children with disabilities. 42 U.S.C. § 9835(d)(1), 45 C.F.R. § 1302.14(b)…"/>
          <p:cNvSpPr txBox="1"/>
          <p:nvPr/>
        </p:nvSpPr>
        <p:spPr>
          <a:xfrm>
            <a:off x="236969" y="796829"/>
            <a:ext cx="8799119" cy="2923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514350" indent="-285750" defTabSz="457200">
              <a:spcBef>
                <a:spcPts val="600"/>
              </a:spcBef>
              <a:spcAft>
                <a:spcPts val="1200"/>
              </a:spcAft>
              <a:buSzPct val="104347"/>
              <a:buFont typeface="Arial" panose="020B0604020202020204" pitchFamily="34" charset="0"/>
              <a:buChar char="•"/>
              <a:defRPr sz="1550">
                <a:solidFill>
                  <a:srgbClr val="000000"/>
                </a:solidFill>
                <a:uFill>
                  <a:solidFill>
                    <a:srgbClr val="000000"/>
                  </a:solidFill>
                </a:uFill>
                <a:latin typeface="+mn-lt"/>
                <a:ea typeface="+mn-ea"/>
                <a:cs typeface="+mn-cs"/>
                <a:sym typeface="Times New Roman"/>
              </a:defRPr>
            </a:pPr>
            <a:r>
              <a:rPr lang="en-US">
                <a:latin typeface="Arial" panose="020B0604020202020204" pitchFamily="34" charset="0"/>
                <a:cs typeface="Arial" panose="020B0604020202020204" pitchFamily="34" charset="0"/>
              </a:rPr>
              <a:t>E</a:t>
            </a:r>
            <a:r>
              <a:rPr>
                <a:latin typeface="Arial" panose="020B0604020202020204" pitchFamily="34" charset="0"/>
                <a:cs typeface="Arial" panose="020B0604020202020204" pitchFamily="34" charset="0"/>
              </a:rPr>
              <a:t>nsure that at least </a:t>
            </a:r>
            <a:r>
              <a:rPr b="1">
                <a:latin typeface="Arial" panose="020B0604020202020204" pitchFamily="34" charset="0"/>
                <a:cs typeface="Arial" panose="020B0604020202020204" pitchFamily="34" charset="0"/>
              </a:rPr>
              <a:t>10% </a:t>
            </a:r>
            <a:r>
              <a:rPr>
                <a:latin typeface="Arial" panose="020B0604020202020204" pitchFamily="34" charset="0"/>
                <a:cs typeface="Arial" panose="020B0604020202020204" pitchFamily="34" charset="0"/>
              </a:rPr>
              <a:t>of their total enrollment is filled by children with disabilities. </a:t>
            </a:r>
            <a:r>
              <a:rPr sz="1000">
                <a:latin typeface="Arial" panose="020B0604020202020204" pitchFamily="34" charset="0"/>
                <a:cs typeface="Arial" panose="020B0604020202020204" pitchFamily="34" charset="0"/>
              </a:rPr>
              <a:t>42 U.S.C. § 9835(d)(1), 45 C.F.R. § 1302.14(b)</a:t>
            </a:r>
          </a:p>
          <a:p>
            <a:pPr marL="514350" indent="-285750" defTabSz="457200">
              <a:spcAft>
                <a:spcPts val="1200"/>
              </a:spcAft>
              <a:buSzPct val="104347"/>
              <a:buFont typeface="Arial" panose="020B0604020202020204" pitchFamily="34" charset="0"/>
              <a:buChar char="•"/>
              <a:defRPr sz="1550">
                <a:solidFill>
                  <a:srgbClr val="000000"/>
                </a:solidFill>
                <a:uFill>
                  <a:solidFill>
                    <a:srgbClr val="000000"/>
                  </a:solidFill>
                </a:uFill>
                <a:latin typeface="+mn-lt"/>
                <a:ea typeface="+mn-ea"/>
                <a:cs typeface="+mn-cs"/>
                <a:sym typeface="Times New Roman"/>
              </a:defRPr>
            </a:pPr>
            <a:r>
              <a:rPr lang="en-US">
                <a:latin typeface="Arial" panose="020B0604020202020204" pitchFamily="34" charset="0"/>
                <a:cs typeface="Arial" panose="020B0604020202020204" pitchFamily="34" charset="0"/>
              </a:rPr>
              <a:t>E</a:t>
            </a:r>
            <a:r>
              <a:rPr>
                <a:latin typeface="Arial" panose="020B0604020202020204" pitchFamily="34" charset="0"/>
                <a:cs typeface="Arial" panose="020B0604020202020204" pitchFamily="34" charset="0"/>
              </a:rPr>
              <a:t>nsure that a child with a “disability or chronic health condition or its severity” has </a:t>
            </a:r>
            <a:r>
              <a:rPr b="1">
                <a:latin typeface="Arial" panose="020B0604020202020204" pitchFamily="34" charset="0"/>
                <a:cs typeface="Arial" panose="020B0604020202020204" pitchFamily="34" charset="0"/>
              </a:rPr>
              <a:t>equal access </a:t>
            </a:r>
            <a:r>
              <a:rPr>
                <a:latin typeface="Arial" panose="020B0604020202020204" pitchFamily="34" charset="0"/>
                <a:cs typeface="Arial" panose="020B0604020202020204" pitchFamily="34" charset="0"/>
              </a:rPr>
              <a:t>to program’s services as other children. </a:t>
            </a:r>
            <a:r>
              <a:rPr sz="1000">
                <a:latin typeface="Arial" panose="020B0604020202020204" pitchFamily="34" charset="0"/>
                <a:cs typeface="Arial" panose="020B0604020202020204" pitchFamily="34" charset="0"/>
              </a:rPr>
              <a:t>45 C.F.R. § 1302.14(a)(5)</a:t>
            </a:r>
          </a:p>
          <a:p>
            <a:pPr marL="514350" indent="-285750" defTabSz="457200">
              <a:spcAft>
                <a:spcPts val="1200"/>
              </a:spcAft>
              <a:buSzPct val="104347"/>
              <a:buFont typeface="Arial" panose="020B0604020202020204" pitchFamily="34" charset="0"/>
              <a:buChar char="•"/>
              <a:defRPr sz="1550">
                <a:solidFill>
                  <a:srgbClr val="000000"/>
                </a:solidFill>
                <a:uFill>
                  <a:solidFill>
                    <a:srgbClr val="000000"/>
                  </a:solidFill>
                </a:uFill>
                <a:latin typeface="+mn-lt"/>
                <a:ea typeface="+mn-ea"/>
                <a:cs typeface="+mn-cs"/>
                <a:sym typeface="Times New Roman"/>
              </a:defRPr>
            </a:pPr>
            <a:r>
              <a:rPr lang="en-US">
                <a:latin typeface="Arial" panose="020B0604020202020204" pitchFamily="34" charset="0"/>
                <a:cs typeface="Arial" panose="020B0604020202020204" pitchFamily="34" charset="0"/>
              </a:rPr>
              <a:t>C</a:t>
            </a:r>
            <a:r>
              <a:rPr>
                <a:latin typeface="Arial" panose="020B0604020202020204" pitchFamily="34" charset="0"/>
                <a:cs typeface="Arial" panose="020B0604020202020204" pitchFamily="34" charset="0"/>
              </a:rPr>
              <a:t>reate </a:t>
            </a:r>
            <a:r>
              <a:rPr b="1">
                <a:latin typeface="Arial" panose="020B0604020202020204" pitchFamily="34" charset="0"/>
                <a:cs typeface="Arial" panose="020B0604020202020204" pitchFamily="34" charset="0"/>
              </a:rPr>
              <a:t>inclusive and accessible classrooms </a:t>
            </a:r>
            <a:r>
              <a:rPr>
                <a:latin typeface="Arial" panose="020B0604020202020204" pitchFamily="34" charset="0"/>
                <a:cs typeface="Arial" panose="020B0604020202020204" pitchFamily="34" charset="0"/>
              </a:rPr>
              <a:t>for children with disabilities. </a:t>
            </a:r>
            <a:r>
              <a:rPr sz="1000">
                <a:latin typeface="Arial" panose="020B0604020202020204" pitchFamily="34" charset="0"/>
                <a:cs typeface="Arial" panose="020B0604020202020204" pitchFamily="34" charset="0"/>
              </a:rPr>
              <a:t>45 C.F.R. §§ 1302.61, 1303.75(a)</a:t>
            </a:r>
          </a:p>
          <a:p>
            <a:pPr marL="514350" indent="-285750" defTabSz="457200">
              <a:spcAft>
                <a:spcPts val="1200"/>
              </a:spcAft>
              <a:buSzPct val="104347"/>
              <a:buFont typeface="Arial" panose="020B0604020202020204" pitchFamily="34" charset="0"/>
              <a:buChar char="•"/>
              <a:defRPr sz="1550">
                <a:solidFill>
                  <a:srgbClr val="000000"/>
                </a:solidFill>
                <a:uFill>
                  <a:solidFill>
                    <a:srgbClr val="000000"/>
                  </a:solidFill>
                </a:uFill>
                <a:latin typeface="+mn-lt"/>
                <a:ea typeface="+mn-ea"/>
                <a:cs typeface="+mn-cs"/>
                <a:sym typeface="Times New Roman"/>
              </a:defRPr>
            </a:pPr>
            <a:r>
              <a:rPr lang="en-US">
                <a:latin typeface="Arial" panose="020B0604020202020204" pitchFamily="34" charset="0"/>
                <a:cs typeface="Arial" panose="020B0604020202020204" pitchFamily="34" charset="0"/>
              </a:rPr>
              <a:t>U</a:t>
            </a:r>
            <a:r>
              <a:rPr>
                <a:latin typeface="Arial" panose="020B0604020202020204" pitchFamily="34" charset="0"/>
                <a:cs typeface="Arial" panose="020B0604020202020204" pitchFamily="34" charset="0"/>
              </a:rPr>
              <a:t>se a multi-disciplinary approach that promotes “</a:t>
            </a:r>
            <a:r>
              <a:rPr b="1">
                <a:latin typeface="Arial" panose="020B0604020202020204" pitchFamily="34" charset="0"/>
                <a:cs typeface="Arial" panose="020B0604020202020204" pitchFamily="34" charset="0"/>
              </a:rPr>
              <a:t>mental health</a:t>
            </a:r>
            <a:r>
              <a:rPr>
                <a:latin typeface="Arial" panose="020B0604020202020204" pitchFamily="34" charset="0"/>
                <a:cs typeface="Arial" panose="020B0604020202020204" pitchFamily="34" charset="0"/>
              </a:rPr>
              <a:t>, social and emotional well-being,” provide ongoing mental health consultation, and build community partnerships to facilitate additional mental health resources. </a:t>
            </a:r>
            <a:r>
              <a:rPr sz="1000">
                <a:latin typeface="Arial" panose="020B0604020202020204" pitchFamily="34" charset="0"/>
                <a:cs typeface="Arial" panose="020B0604020202020204" pitchFamily="34" charset="0"/>
              </a:rPr>
              <a:t>45 C.F.R. §§ 1302.45(a)–(b), 1302.46</a:t>
            </a:r>
          </a:p>
          <a:p>
            <a:pPr marL="514350" indent="-285750" defTabSz="457200">
              <a:spcAft>
                <a:spcPts val="1200"/>
              </a:spcAft>
              <a:buSzPct val="104347"/>
              <a:buFont typeface="Arial" panose="020B0604020202020204" pitchFamily="34" charset="0"/>
              <a:buChar char="•"/>
              <a:defRPr sz="1550">
                <a:solidFill>
                  <a:srgbClr val="000000"/>
                </a:solidFill>
                <a:uFill>
                  <a:solidFill>
                    <a:srgbClr val="000000"/>
                  </a:solidFill>
                </a:uFill>
                <a:latin typeface="+mn-lt"/>
                <a:ea typeface="+mn-ea"/>
                <a:cs typeface="+mn-cs"/>
                <a:sym typeface="Times New Roman"/>
              </a:defRPr>
            </a:pPr>
            <a:r>
              <a:rPr lang="en-US">
                <a:latin typeface="Arial" panose="020B0604020202020204" pitchFamily="34" charset="0"/>
                <a:cs typeface="Arial" panose="020B0604020202020204" pitchFamily="34" charset="0"/>
              </a:rPr>
              <a:t>P</a:t>
            </a:r>
            <a:r>
              <a:rPr>
                <a:latin typeface="Arial" panose="020B0604020202020204" pitchFamily="34" charset="0"/>
                <a:cs typeface="Arial" panose="020B0604020202020204" pitchFamily="34" charset="0"/>
              </a:rPr>
              <a:t>rovide specific </a:t>
            </a:r>
            <a:r>
              <a:rPr b="1">
                <a:latin typeface="Arial" panose="020B0604020202020204" pitchFamily="34" charset="0"/>
                <a:cs typeface="Arial" panose="020B0604020202020204" pitchFamily="34" charset="0"/>
              </a:rPr>
              <a:t>training</a:t>
            </a:r>
            <a:r>
              <a:rPr>
                <a:latin typeface="Arial" panose="020B0604020202020204" pitchFamily="34" charset="0"/>
                <a:cs typeface="Arial" panose="020B0604020202020204" pitchFamily="34" charset="0"/>
              </a:rPr>
              <a:t> for staff who work with children with disabilities.</a:t>
            </a:r>
            <a:r>
              <a:rPr sz="1000">
                <a:latin typeface="Arial" panose="020B0604020202020204" pitchFamily="34" charset="0"/>
                <a:cs typeface="Arial" panose="020B0604020202020204" pitchFamily="34" charset="0"/>
              </a:rPr>
              <a:t> 45 C.F.R. § 1302.92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ontent Placeholder 5"/>
          <p:cNvSpPr txBox="1"/>
          <p:nvPr/>
        </p:nvSpPr>
        <p:spPr>
          <a:xfrm>
            <a:off x="3385358" y="2915291"/>
            <a:ext cx="2526597" cy="718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ormAutofit/>
          </a:bodyPr>
          <a:lstStyle>
            <a:lvl1pPr defTabSz="425111">
              <a:lnSpc>
                <a:spcPct val="72000"/>
              </a:lnSpc>
              <a:spcBef>
                <a:spcPts val="400"/>
              </a:spcBef>
              <a:defRPr sz="1700" b="1">
                <a:solidFill>
                  <a:srgbClr val="146CD2"/>
                </a:solidFill>
                <a:latin typeface="Georgia"/>
                <a:ea typeface="Georgia"/>
                <a:cs typeface="Georgia"/>
                <a:sym typeface="Georgia"/>
              </a:defRPr>
            </a:lvl1pPr>
          </a:lstStyle>
          <a:p>
            <a:r>
              <a:t>Mass Cuts at OHS and Closure of Regional Offices </a:t>
            </a:r>
          </a:p>
        </p:txBody>
      </p:sp>
      <p:sp>
        <p:nvSpPr>
          <p:cNvPr id="281" name="Content Placeholder 7"/>
          <p:cNvSpPr txBox="1"/>
          <p:nvPr/>
        </p:nvSpPr>
        <p:spPr>
          <a:xfrm>
            <a:off x="549667" y="2915292"/>
            <a:ext cx="2526598" cy="718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ormAutofit/>
          </a:bodyPr>
          <a:lstStyle>
            <a:lvl1pPr defTabSz="425111">
              <a:lnSpc>
                <a:spcPct val="72000"/>
              </a:lnSpc>
              <a:spcBef>
                <a:spcPts val="400"/>
              </a:spcBef>
              <a:defRPr sz="1700" b="1">
                <a:solidFill>
                  <a:srgbClr val="146CD2"/>
                </a:solidFill>
                <a:latin typeface="Georgia"/>
                <a:ea typeface="Georgia"/>
                <a:cs typeface="Georgia"/>
                <a:sym typeface="Georgia"/>
              </a:defRPr>
            </a:lvl1pPr>
          </a:lstStyle>
          <a:p>
            <a:r>
              <a:t>DEIA Ban </a:t>
            </a:r>
          </a:p>
        </p:txBody>
      </p:sp>
      <p:sp>
        <p:nvSpPr>
          <p:cNvPr id="283" name="Content Placeholder 9"/>
          <p:cNvSpPr txBox="1"/>
          <p:nvPr/>
        </p:nvSpPr>
        <p:spPr>
          <a:xfrm>
            <a:off x="6014241" y="2873905"/>
            <a:ext cx="2526598" cy="718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ormAutofit/>
          </a:bodyPr>
          <a:lstStyle>
            <a:lvl1pPr defTabSz="425111">
              <a:lnSpc>
                <a:spcPct val="72000"/>
              </a:lnSpc>
              <a:spcBef>
                <a:spcPts val="400"/>
              </a:spcBef>
              <a:defRPr sz="1700" b="1">
                <a:solidFill>
                  <a:srgbClr val="146CD2"/>
                </a:solidFill>
                <a:latin typeface="Georgia"/>
                <a:ea typeface="Georgia"/>
                <a:cs typeface="Georgia"/>
                <a:sym typeface="Georgia"/>
              </a:defRPr>
            </a:lvl1pPr>
          </a:lstStyle>
          <a:p>
            <a:r>
              <a:t>Immigrant Exclusion Directive </a:t>
            </a:r>
          </a:p>
        </p:txBody>
      </p:sp>
      <p:pic>
        <p:nvPicPr>
          <p:cNvPr id="284" name="Picture Placeholder 6" descr="The image is a map of the United States, highlighting various regions and their respective offices."/>
          <p:cNvPicPr>
            <a:picLocks noGrp="1" noChangeAspect="1"/>
          </p:cNvPicPr>
          <p:nvPr>
            <p:ph type="pic" sz="quarter" idx="21"/>
          </p:nvPr>
        </p:nvPicPr>
        <p:blipFill>
          <a:blip r:embed="rId3"/>
          <a:srcRect t="12002" b="12002"/>
          <a:stretch/>
        </p:blipFill>
        <p:spPr>
          <a:xfrm>
            <a:off x="3298531" y="1188565"/>
            <a:ext cx="2613424" cy="1251347"/>
          </a:xfrm>
          <a:prstGeom prst="rect">
            <a:avLst/>
          </a:prstGeom>
        </p:spPr>
      </p:pic>
      <p:pic>
        <p:nvPicPr>
          <p:cNvPr id="286" name="Picture Placeholder 17" descr="Image of text in the Federal Register. "/>
          <p:cNvPicPr>
            <a:picLocks noGrp="1" noChangeAspect="1"/>
          </p:cNvPicPr>
          <p:nvPr>
            <p:ph type="pic" sz="quarter" idx="23"/>
          </p:nvPr>
        </p:nvPicPr>
        <p:blipFill>
          <a:blip r:embed="rId4"/>
          <a:srcRect l="1772" t="43438" b="19590"/>
          <a:stretch>
            <a:fillRect/>
          </a:stretch>
        </p:blipFill>
        <p:spPr>
          <a:xfrm>
            <a:off x="5974286" y="1187988"/>
            <a:ext cx="2567324" cy="1251925"/>
          </a:xfrm>
          <a:prstGeom prst="rect">
            <a:avLst/>
          </a:prstGeom>
        </p:spPr>
      </p:pic>
      <p:pic>
        <p:nvPicPr>
          <p:cNvPr id="285" name="Picture Placeholder 11" descr="Image of e-mail sent to Head Start agencies titled &quot;Federal Funding Restriction for Diversity, Equity, and Inclusion Initiatives&quot;"/>
          <p:cNvPicPr>
            <a:picLocks noGrp="1" noChangeAspect="1"/>
          </p:cNvPicPr>
          <p:nvPr>
            <p:ph type="pic" sz="quarter" idx="22"/>
          </p:nvPr>
        </p:nvPicPr>
        <p:blipFill>
          <a:blip r:embed="rId5"/>
          <a:srcRect l="1619" r="1619"/>
          <a:stretch>
            <a:fillRect/>
          </a:stretch>
        </p:blipFill>
        <p:spPr>
          <a:xfrm>
            <a:off x="401317" y="1187988"/>
            <a:ext cx="2613637" cy="1251925"/>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itle 2"/>
          <p:cNvSpPr txBox="1">
            <a:spLocks noGrp="1"/>
          </p:cNvSpPr>
          <p:nvPr>
            <p:ph type="title"/>
          </p:nvPr>
        </p:nvSpPr>
        <p:spPr>
          <a:xfrm>
            <a:off x="381000" y="228600"/>
            <a:ext cx="8229600" cy="857250"/>
          </a:xfrm>
        </p:spPr>
        <p:txBody>
          <a:bodyPr vert="horz" wrap="square" lIns="81639" tIns="40819" rIns="81639" bIns="40819" numCol="1" anchor="ctr" anchorCtr="0" compatLnSpc="1">
            <a:prstTxWarp prst="textNoShape">
              <a:avLst/>
            </a:prstTxWarp>
            <a:normAutofit/>
          </a:bodyPr>
          <a:lstStyle/>
          <a:p>
            <a:r>
              <a:rPr lang="en-US" b="1" i="0" kern="1800" spc="0" baseline="0">
                <a:latin typeface="Arial"/>
                <a:ea typeface="ＭＳ Ｐゴシック" pitchFamily="-65" charset="-128"/>
                <a:cs typeface="ＭＳ Ｐゴシック" pitchFamily="-65" charset="-128"/>
              </a:rPr>
              <a:t>HHS Implementation of anti-DEIA EOs</a:t>
            </a:r>
            <a:endParaRPr lang="en-US" b="1" i="0" kern="1800" cap="none" spc="0" baseline="0">
              <a:latin typeface="Arial"/>
              <a:ea typeface="ＭＳ Ｐゴシック" pitchFamily="-65" charset="-128"/>
              <a:cs typeface="ＭＳ Ｐゴシック" pitchFamily="-65" charset="-128"/>
            </a:endParaRPr>
          </a:p>
        </p:txBody>
      </p:sp>
      <p:sp>
        <p:nvSpPr>
          <p:cNvPr id="289" name="TextBox 5"/>
          <p:cNvSpPr txBox="1"/>
          <p:nvPr/>
        </p:nvSpPr>
        <p:spPr bwMode="auto">
          <a:xfrm>
            <a:off x="457200" y="1028700"/>
            <a:ext cx="8229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9" tIns="40819" rIns="81639" bIns="40819" numCol="1" anchor="t" anchorCtr="0" compatLnSpc="1">
            <a:prstTxWarp prst="textNoShape">
              <a:avLst/>
            </a:prstTxWarp>
            <a:normAutofit fontScale="92500" lnSpcReduction="20000"/>
          </a:bodyPr>
          <a:lstStyle/>
          <a:p>
            <a:pPr marL="306146" indent="-306146" eaLnBrk="0" hangingPunct="0">
              <a:spcBef>
                <a:spcPct val="20000"/>
              </a:spcBef>
              <a:buClr>
                <a:srgbClr val="3971AB"/>
              </a:buClr>
              <a:buFont typeface="Wingdings" charset="0"/>
              <a:buChar char="§"/>
              <a:defRPr>
                <a:solidFill>
                  <a:srgbClr val="005493"/>
                </a:solidFill>
                <a:latin typeface="Arial"/>
                <a:ea typeface="Arial"/>
                <a:cs typeface="Arial"/>
                <a:sym typeface="Arial"/>
              </a:defRPr>
            </a:pPr>
            <a:r>
              <a:rPr lang="en-US" sz="1900" b="0" i="0" baseline="0">
                <a:solidFill>
                  <a:srgbClr val="08459A"/>
                </a:solidFill>
                <a:latin typeface="CentSchbook BT Roman"/>
              </a:rPr>
              <a:t>(1) March 14, 2025 Letter to Head Start agencies:</a:t>
            </a:r>
          </a:p>
          <a:p>
            <a:pPr marL="714340" lvl="1" indent="-306146" eaLnBrk="0" hangingPunct="0">
              <a:spcBef>
                <a:spcPct val="20000"/>
              </a:spcBef>
              <a:buClr>
                <a:srgbClr val="3971AB"/>
              </a:buClr>
              <a:buFont typeface="Wingdings" charset="0"/>
              <a:buChar char="§"/>
              <a:defRPr>
                <a:solidFill>
                  <a:srgbClr val="005493"/>
                </a:solidFill>
                <a:latin typeface="Arial"/>
                <a:ea typeface="Arial"/>
                <a:cs typeface="Arial"/>
                <a:sym typeface="Arial"/>
              </a:defRPr>
            </a:pPr>
            <a:r>
              <a:rPr lang="en-US" sz="1900" b="0" i="0" baseline="0">
                <a:solidFill>
                  <a:srgbClr val="08459A"/>
                </a:solidFill>
                <a:latin typeface="CentSchbook BT Roman"/>
              </a:rPr>
              <a:t> “the Office of Head Start will not approve the use of federal funding for any….program expenditures that promote or take part in diversity, equity, and inclusion (DEI) initiatives”</a:t>
            </a:r>
          </a:p>
          <a:p>
            <a:pPr marL="306146" indent="-306146" eaLnBrk="0" hangingPunct="0">
              <a:spcBef>
                <a:spcPct val="20000"/>
              </a:spcBef>
              <a:buClr>
                <a:srgbClr val="3971AB"/>
              </a:buClr>
              <a:buFont typeface="Wingdings" charset="0"/>
              <a:buChar char="§"/>
              <a:defRPr>
                <a:solidFill>
                  <a:srgbClr val="005493"/>
                </a:solidFill>
                <a:latin typeface="Arial"/>
                <a:ea typeface="Arial"/>
                <a:cs typeface="Arial"/>
                <a:sym typeface="Arial"/>
              </a:defRPr>
            </a:pPr>
            <a:r>
              <a:rPr lang="en-US" sz="1900" b="0" i="0" baseline="0">
                <a:solidFill>
                  <a:srgbClr val="08459A"/>
                </a:solidFill>
                <a:latin typeface="CentSchbook BT Roman"/>
              </a:rPr>
              <a:t>(2) April 16, 2025 DEIA Certification: </a:t>
            </a:r>
          </a:p>
          <a:p>
            <a:pPr marL="714340" lvl="1" indent="-306146" eaLnBrk="0" hangingPunct="0">
              <a:spcBef>
                <a:spcPct val="20000"/>
              </a:spcBef>
              <a:buClr>
                <a:srgbClr val="3971AB"/>
              </a:buClr>
              <a:buFont typeface="Wingdings" charset="0"/>
              <a:buChar char="§"/>
              <a:defRPr>
                <a:solidFill>
                  <a:srgbClr val="005493"/>
                </a:solidFill>
                <a:latin typeface="Arial"/>
                <a:ea typeface="Arial"/>
                <a:cs typeface="Arial"/>
                <a:sym typeface="Arial"/>
              </a:defRPr>
            </a:pPr>
            <a:r>
              <a:rPr lang="en-US" sz="1900" b="0" i="0" baseline="0">
                <a:solidFill>
                  <a:srgbClr val="08459A"/>
                </a:solidFill>
                <a:latin typeface="CentSchbook BT Roman"/>
              </a:rPr>
              <a:t>HHS updated Grants Policy Statement to require certification under penalty of False Claims Act that agency “do[es] not, and will not during the term of this financial assistance award, operate any programs that advance or promote DEI, DEIA, or discriminatory equity ideology in violation of Federal anti-discrimination laws”</a:t>
            </a:r>
          </a:p>
          <a:p>
            <a:pPr marL="306146" indent="-306146" eaLnBrk="0" hangingPunct="0">
              <a:spcBef>
                <a:spcPct val="20000"/>
              </a:spcBef>
              <a:buClr>
                <a:srgbClr val="3971AB"/>
              </a:buClr>
              <a:buFont typeface="Wingdings" charset="0"/>
              <a:buChar char="§"/>
              <a:defRPr>
                <a:solidFill>
                  <a:srgbClr val="005493"/>
                </a:solidFill>
                <a:latin typeface="Arial"/>
                <a:ea typeface="Arial"/>
                <a:cs typeface="Arial"/>
                <a:sym typeface="Arial"/>
              </a:defRPr>
            </a:pPr>
            <a:r>
              <a:rPr lang="en-US" sz="1900" b="0" i="0" baseline="0">
                <a:solidFill>
                  <a:srgbClr val="08459A"/>
                </a:solidFill>
                <a:latin typeface="CentSchbook BT Roman"/>
              </a:rPr>
              <a:t>(3) Enforcement through grant administration </a:t>
            </a:r>
          </a:p>
          <a:p>
            <a:pPr marL="714340" lvl="1" indent="-306146" eaLnBrk="0" hangingPunct="0">
              <a:spcBef>
                <a:spcPct val="20000"/>
              </a:spcBef>
              <a:buClr>
                <a:srgbClr val="3971AB"/>
              </a:buClr>
              <a:buFont typeface="Wingdings" charset="0"/>
              <a:buChar char="§"/>
              <a:defRPr>
                <a:solidFill>
                  <a:srgbClr val="005493"/>
                </a:solidFill>
                <a:latin typeface="Arial"/>
                <a:ea typeface="Arial"/>
                <a:cs typeface="Arial"/>
                <a:sym typeface="Arial"/>
              </a:defRPr>
            </a:pPr>
            <a:r>
              <a:rPr lang="en-US" sz="1900" b="0" i="0" baseline="0">
                <a:solidFill>
                  <a:srgbClr val="08459A"/>
                </a:solidFill>
                <a:latin typeface="CentSchbook BT Roman"/>
              </a:rPr>
              <a:t>Return of non-competitive renewal grants for having “DEIA” words</a:t>
            </a:r>
          </a:p>
        </p:txBody>
      </p:sp>
    </p:spTree>
    <p:extLst>
      <p:ext uri="{BB962C8B-B14F-4D97-AF65-F5344CB8AC3E}">
        <p14:creationId xmlns:p14="http://schemas.microsoft.com/office/powerpoint/2010/main" val="3576037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What does it mean to ban…"/>
          <p:cNvSpPr txBox="1">
            <a:spLocks noGrp="1"/>
          </p:cNvSpPr>
          <p:nvPr>
            <p:ph type="title"/>
          </p:nvPr>
        </p:nvSpPr>
        <p:spPr>
          <a:xfrm>
            <a:off x="366486" y="613229"/>
            <a:ext cx="8305800" cy="857250"/>
          </a:xfrm>
        </p:spPr>
        <p:txBody>
          <a:bodyPr wrap="square" anchor="b">
            <a:normAutofit fontScale="90000"/>
          </a:bodyPr>
          <a:lstStyle/>
          <a:p>
            <a:pPr>
              <a:lnSpc>
                <a:spcPct val="150000"/>
              </a:lnSpc>
            </a:pPr>
            <a:r>
              <a:rPr lang="en-US" sz="2800"/>
              <a:t>What does it mean to ban promoting “accessibility” and “inclusion” for Head Start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Inclusion"/>
          <p:cNvSpPr txBox="1">
            <a:spLocks noGrp="1"/>
          </p:cNvSpPr>
          <p:nvPr>
            <p:ph type="title"/>
          </p:nvPr>
        </p:nvSpPr>
        <p:spPr>
          <a:prstGeom prst="rect">
            <a:avLst/>
          </a:prstGeom>
        </p:spPr>
        <p:txBody>
          <a:bodyPr/>
          <a:lstStyle/>
          <a:p>
            <a:r>
              <a:rPr lang="en-US"/>
              <a:t>Government documents - Example</a:t>
            </a:r>
            <a:endParaRPr/>
          </a:p>
        </p:txBody>
      </p:sp>
      <p:sp>
        <p:nvSpPr>
          <p:cNvPr id="4" name="Content Placeholder 3">
            <a:extLst>
              <a:ext uri="{FF2B5EF4-FFF2-40B4-BE49-F238E27FC236}">
                <a16:creationId xmlns:a16="http://schemas.microsoft.com/office/drawing/2014/main" id="{0876D73B-669D-16EE-D171-10FB89B95EBA}"/>
              </a:ext>
            </a:extLst>
          </p:cNvPr>
          <p:cNvSpPr>
            <a:spLocks noGrp="1"/>
          </p:cNvSpPr>
          <p:nvPr>
            <p:ph idx="1"/>
          </p:nvPr>
        </p:nvSpPr>
        <p:spPr/>
        <p:txBody>
          <a:bodyPr/>
          <a:lstStyle/>
          <a:p>
            <a:pPr marL="0" indent="0">
              <a:buNone/>
            </a:pPr>
            <a:r>
              <a:rPr lang="en-US" sz="2400"/>
              <a:t>HHS definition of “Inclusion in early childhood programs,” as “including children with disabilities in early childhood programs together with their peers without disabilities.” </a:t>
            </a:r>
          </a:p>
          <a:p>
            <a:pPr marL="120015" indent="-120015"/>
            <a:endParaRPr lang="en-US">
              <a:ea typeface="Calibri"/>
              <a:cs typeface="Calibri"/>
            </a:endParaRPr>
          </a:p>
          <a:p>
            <a:pPr marL="0" indent="0">
              <a:buNone/>
            </a:pPr>
            <a:r>
              <a:rPr lang="en-US" sz="1400"/>
              <a:t>HHS &amp; U.S. DOE, Policy Statement on Inclusion of Children with Disabilities in Early Childhood Programs at 3 (Sept. 14, 2015); HHS &amp; DOE, Policy Statement on Inclusion of Children with Disabilities in Early Childhood Programs at 6 (updated 2023) (similar).</a:t>
            </a:r>
            <a:endParaRPr lang="en-US" sz="1400">
              <a:ea typeface="Calibri"/>
              <a:cs typeface="Calibri"/>
            </a:endParaRPr>
          </a:p>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F08C-611E-EBBF-A142-271C032482EE}"/>
              </a:ext>
            </a:extLst>
          </p:cNvPr>
          <p:cNvSpPr>
            <a:spLocks noGrp="1"/>
          </p:cNvSpPr>
          <p:nvPr>
            <p:ph type="title"/>
          </p:nvPr>
        </p:nvSpPr>
        <p:spPr/>
        <p:txBody>
          <a:bodyPr/>
          <a:lstStyle/>
          <a:p>
            <a:r>
              <a:rPr lang="en-US"/>
              <a:t>Experts in the Field – Example </a:t>
            </a:r>
            <a:br>
              <a:rPr lang="en-US"/>
            </a:br>
            <a:endParaRPr lang="en-US"/>
          </a:p>
        </p:txBody>
      </p:sp>
      <p:sp>
        <p:nvSpPr>
          <p:cNvPr id="3" name="Text Placeholder 2">
            <a:extLst>
              <a:ext uri="{FF2B5EF4-FFF2-40B4-BE49-F238E27FC236}">
                <a16:creationId xmlns:a16="http://schemas.microsoft.com/office/drawing/2014/main" id="{74DEEA95-B5A3-9EF7-1AC9-298BFBB71EC1}"/>
              </a:ext>
            </a:extLst>
          </p:cNvPr>
          <p:cNvSpPr>
            <a:spLocks noGrp="1"/>
          </p:cNvSpPr>
          <p:nvPr>
            <p:ph idx="1"/>
          </p:nvPr>
        </p:nvSpPr>
        <p:spPr>
          <a:xfrm>
            <a:off x="381000" y="740229"/>
            <a:ext cx="8305800" cy="3431721"/>
          </a:xfrm>
        </p:spPr>
        <p:txBody>
          <a:bodyPr/>
          <a:lstStyle/>
          <a:p>
            <a:pPr>
              <a:spcBef>
                <a:spcPts val="600"/>
              </a:spcBef>
            </a:pPr>
            <a:r>
              <a:rPr lang="en-US" sz="1400"/>
              <a:t>Declaration of Katherine Neas</a:t>
            </a:r>
          </a:p>
          <a:p>
            <a:pPr marL="700069" lvl="1" indent="-342900">
              <a:spcBef>
                <a:spcPts val="600"/>
              </a:spcBef>
              <a:buFont typeface="Arial" panose="020B0604020202020204" pitchFamily="34" charset="0"/>
              <a:buChar char="•"/>
            </a:pPr>
            <a:r>
              <a:rPr lang="en-US" sz="1400"/>
              <a:t>Current: Chief Executive Officer of The Arc of the United States</a:t>
            </a:r>
          </a:p>
          <a:p>
            <a:pPr marL="700069" lvl="1" indent="-342900">
              <a:spcBef>
                <a:spcPts val="600"/>
              </a:spcBef>
              <a:buFont typeface="Arial" panose="020B0604020202020204" pitchFamily="34" charset="0"/>
              <a:buChar char="•"/>
            </a:pPr>
            <a:r>
              <a:rPr lang="en-US" sz="1400"/>
              <a:t>Prior: Deputy Assistant Secretary and Acting Assistant Secretary for the Office of Special Education and Rehabilitative Services at the U.S. Department of Education (OSERS).</a:t>
            </a:r>
          </a:p>
          <a:p>
            <a:pPr>
              <a:spcBef>
                <a:spcPts val="600"/>
              </a:spcBef>
            </a:pPr>
            <a:r>
              <a:rPr lang="en-US" sz="1400"/>
              <a:t>Explains: </a:t>
            </a:r>
          </a:p>
          <a:p>
            <a:pPr marL="700069" lvl="1" indent="-342900">
              <a:spcBef>
                <a:spcPts val="600"/>
              </a:spcBef>
              <a:buFont typeface="Arial" panose="020B0604020202020204" pitchFamily="34" charset="0"/>
              <a:buChar char="•"/>
            </a:pPr>
            <a:r>
              <a:rPr lang="en-US" sz="1400"/>
              <a:t>“Inclusive practices are when children with disabilities learn alongside children without disabilities. Inclusion is beneficial for all children because it gives them the opportunity to learn that all children have unique strengths and unique differences.”</a:t>
            </a:r>
          </a:p>
          <a:p>
            <a:pPr marL="700069" lvl="1" indent="-342900">
              <a:spcBef>
                <a:spcPts val="600"/>
              </a:spcBef>
              <a:buFont typeface="Arial" panose="020B0604020202020204" pitchFamily="34" charset="0"/>
              <a:buChar char="•"/>
            </a:pPr>
            <a:r>
              <a:rPr lang="en-US" sz="1400"/>
              <a:t>Head Start is a program established by Congress to fulfill the federal government’s responsibility to ensure that young children with disabilities and their families are included in high-quality early childhood programs</a:t>
            </a:r>
          </a:p>
          <a:p>
            <a:pPr marL="700069" lvl="1" indent="-342900">
              <a:spcBef>
                <a:spcPts val="600"/>
              </a:spcBef>
              <a:buFont typeface="Arial" panose="020B0604020202020204" pitchFamily="34" charset="0"/>
              <a:buChar char="•"/>
            </a:pPr>
            <a:r>
              <a:rPr lang="en-US" sz="1400"/>
              <a:t>Head Start is an appropriate placement for many young children to receive special education services and supports. </a:t>
            </a:r>
          </a:p>
          <a:p>
            <a:pPr marL="700069" lvl="1" indent="-342900">
              <a:spcBef>
                <a:spcPts val="600"/>
              </a:spcBef>
              <a:buFont typeface="Arial" panose="020B0604020202020204" pitchFamily="34" charset="0"/>
              <a:buChar char="•"/>
            </a:pPr>
            <a:r>
              <a:rPr lang="en-US" sz="1400"/>
              <a:t>“There are too few inclusive options available to preschoolers with disabilities and Head Start affords them a high quality early education experience”</a:t>
            </a:r>
          </a:p>
        </p:txBody>
      </p:sp>
    </p:spTree>
    <p:extLst>
      <p:ext uri="{BB962C8B-B14F-4D97-AF65-F5344CB8AC3E}">
        <p14:creationId xmlns:p14="http://schemas.microsoft.com/office/powerpoint/2010/main" val="1090206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Examples of Head Start programs told their State associations identified examples of what they believe might be considered promoting “inclusion” or “accessibility”"/>
          <p:cNvSpPr txBox="1">
            <a:spLocks noGrp="1"/>
          </p:cNvSpPr>
          <p:nvPr>
            <p:ph type="title"/>
          </p:nvPr>
        </p:nvSpPr>
        <p:spPr>
          <a:prstGeom prst="rect">
            <a:avLst/>
          </a:prstGeom>
        </p:spPr>
        <p:txBody>
          <a:bodyPr/>
          <a:lstStyle/>
          <a:p>
            <a:pPr lvl="3" algn="l" defTabSz="361188">
              <a:defRPr sz="1580" b="1">
                <a:solidFill>
                  <a:srgbClr val="000000"/>
                </a:solidFill>
                <a:uFill>
                  <a:solidFill>
                    <a:srgbClr val="000000"/>
                  </a:solidFill>
                </a:uFill>
                <a:latin typeface="+mn-lt"/>
                <a:ea typeface="+mn-ea"/>
                <a:cs typeface="+mn-cs"/>
                <a:sym typeface="Times New Roman"/>
              </a:defRPr>
            </a:pPr>
            <a:r>
              <a:rPr kumimoji="0" lang="en-US" sz="3200" b="1" i="0" u="none" strike="noStrike" kern="1800" cap="none" spc="0" normalizeH="0" baseline="0" noProof="0">
                <a:ln>
                  <a:noFill/>
                </a:ln>
                <a:solidFill>
                  <a:srgbClr val="1A134C"/>
                </a:solidFill>
                <a:effectLst/>
                <a:uLnTx/>
                <a:uFillTx/>
                <a:latin typeface="Arial" panose="020B0604020202020204" pitchFamily="34" charset="0"/>
                <a:cs typeface="Arial" panose="020B0604020202020204" pitchFamily="34" charset="0"/>
              </a:rPr>
              <a:t>Head Start Agencies – Examples</a:t>
            </a:r>
            <a:endParaRPr lang="en-US" sz="1550">
              <a:solidFill>
                <a:srgbClr val="1A134C"/>
              </a:solidFill>
              <a:latin typeface="Arial" panose="020B0604020202020204" pitchFamily="34" charset="0"/>
              <a:ea typeface="Calibri"/>
              <a:cs typeface="Arial" panose="020B0604020202020204" pitchFamily="34" charset="0"/>
            </a:endParaRPr>
          </a:p>
        </p:txBody>
      </p:sp>
      <p:sp>
        <p:nvSpPr>
          <p:cNvPr id="3" name="Content Placeholder 2">
            <a:extLst>
              <a:ext uri="{FF2B5EF4-FFF2-40B4-BE49-F238E27FC236}">
                <a16:creationId xmlns:a16="http://schemas.microsoft.com/office/drawing/2014/main" id="{6A2731A7-A0E0-023F-EDF6-3EE77B82548E}"/>
              </a:ext>
            </a:extLst>
          </p:cNvPr>
          <p:cNvSpPr>
            <a:spLocks noGrp="1"/>
          </p:cNvSpPr>
          <p:nvPr>
            <p:ph idx="1"/>
          </p:nvPr>
        </p:nvSpPr>
        <p:spPr/>
        <p:txBody>
          <a:bodyPr/>
          <a:lstStyle/>
          <a:p>
            <a:pPr defTabSz="457200">
              <a:spcAft>
                <a:spcPts val="600"/>
              </a:spcAft>
              <a:buSzPct val="100000"/>
              <a:buFont typeface="Wingdings" panose="05000000000000000000" pitchFamily="2" charset="2"/>
              <a:buChar char="§"/>
              <a:defRPr sz="1550">
                <a:solidFill>
                  <a:srgbClr val="000000"/>
                </a:solidFill>
                <a:uFill>
                  <a:solidFill>
                    <a:srgbClr val="000000"/>
                  </a:solidFill>
                </a:uFill>
                <a:latin typeface="+mn-lt"/>
                <a:ea typeface="+mn-ea"/>
                <a:cs typeface="+mn-cs"/>
                <a:sym typeface="Times New Roman"/>
              </a:defRPr>
            </a:pPr>
            <a:r>
              <a:rPr lang="en-US" sz="1400">
                <a:solidFill>
                  <a:srgbClr val="000000"/>
                </a:solidFill>
                <a:uFill>
                  <a:solidFill>
                    <a:srgbClr val="000000"/>
                  </a:solidFill>
                </a:uFill>
                <a:sym typeface="Times New Roman"/>
              </a:rPr>
              <a:t>Professional development and training for providing inclusive learning for children with disabilities </a:t>
            </a:r>
          </a:p>
          <a:p>
            <a:pPr defTabSz="457200">
              <a:spcAft>
                <a:spcPts val="600"/>
              </a:spcAft>
              <a:buSzPct val="100000"/>
              <a:buFont typeface="Wingdings" panose="05000000000000000000" pitchFamily="2" charset="2"/>
              <a:buChar char="§"/>
              <a:defRPr sz="1550">
                <a:solidFill>
                  <a:srgbClr val="000000"/>
                </a:solidFill>
                <a:uFill>
                  <a:solidFill>
                    <a:srgbClr val="000000"/>
                  </a:solidFill>
                </a:uFill>
                <a:latin typeface="+mn-lt"/>
                <a:ea typeface="+mn-ea"/>
                <a:cs typeface="+mn-cs"/>
                <a:sym typeface="Times New Roman"/>
              </a:defRPr>
            </a:pPr>
            <a:r>
              <a:rPr lang="en-US" sz="1400">
                <a:solidFill>
                  <a:srgbClr val="000000"/>
                </a:solidFill>
                <a:uFill>
                  <a:solidFill>
                    <a:srgbClr val="000000"/>
                  </a:solidFill>
                </a:uFill>
                <a:sym typeface="Times New Roman"/>
              </a:rPr>
              <a:t>Inclusive classrooms</a:t>
            </a:r>
          </a:p>
          <a:p>
            <a:pPr defTabSz="457200">
              <a:spcAft>
                <a:spcPts val="600"/>
              </a:spcAft>
              <a:buSzPct val="100000"/>
              <a:buFont typeface="Wingdings" panose="05000000000000000000" pitchFamily="2" charset="2"/>
              <a:buChar char="§"/>
              <a:defRPr sz="1550">
                <a:solidFill>
                  <a:srgbClr val="000000"/>
                </a:solidFill>
                <a:uFill>
                  <a:solidFill>
                    <a:srgbClr val="000000"/>
                  </a:solidFill>
                </a:uFill>
                <a:latin typeface="+mn-lt"/>
                <a:ea typeface="+mn-ea"/>
                <a:cs typeface="+mn-cs"/>
                <a:sym typeface="Times New Roman"/>
              </a:defRPr>
            </a:pPr>
            <a:r>
              <a:rPr lang="en-US" sz="1400">
                <a:solidFill>
                  <a:srgbClr val="000000"/>
                </a:solidFill>
                <a:uFill>
                  <a:solidFill>
                    <a:srgbClr val="000000"/>
                  </a:solidFill>
                </a:uFill>
                <a:sym typeface="Times New Roman"/>
              </a:rPr>
              <a:t>Individualized services </a:t>
            </a:r>
          </a:p>
          <a:p>
            <a:pPr defTabSz="457200">
              <a:spcAft>
                <a:spcPts val="600"/>
              </a:spcAft>
              <a:buSzPct val="100000"/>
              <a:buFont typeface="Wingdings" panose="05000000000000000000" pitchFamily="2" charset="2"/>
              <a:buChar char="§"/>
              <a:defRPr sz="1550">
                <a:solidFill>
                  <a:srgbClr val="000000"/>
                </a:solidFill>
                <a:uFill>
                  <a:solidFill>
                    <a:srgbClr val="000000"/>
                  </a:solidFill>
                </a:uFill>
                <a:latin typeface="+mn-lt"/>
                <a:ea typeface="+mn-ea"/>
                <a:cs typeface="+mn-cs"/>
                <a:sym typeface="Times New Roman"/>
              </a:defRPr>
            </a:pPr>
            <a:r>
              <a:rPr lang="en-US" sz="1400">
                <a:solidFill>
                  <a:srgbClr val="000000"/>
                </a:solidFill>
                <a:uFill>
                  <a:solidFill>
                    <a:srgbClr val="000000"/>
                  </a:solidFill>
                </a:uFill>
                <a:sym typeface="Times New Roman"/>
              </a:rPr>
              <a:t>A strength-based approach to identify and support developmental needs early</a:t>
            </a:r>
          </a:p>
          <a:p>
            <a:pPr defTabSz="457200">
              <a:spcAft>
                <a:spcPts val="600"/>
              </a:spcAft>
              <a:buSzPct val="100000"/>
              <a:buFont typeface="Wingdings" panose="05000000000000000000" pitchFamily="2" charset="2"/>
              <a:buChar char="§"/>
              <a:defRPr sz="1550">
                <a:solidFill>
                  <a:srgbClr val="000000"/>
                </a:solidFill>
                <a:uFill>
                  <a:solidFill>
                    <a:srgbClr val="000000"/>
                  </a:solidFill>
                </a:uFill>
                <a:latin typeface="+mn-lt"/>
                <a:ea typeface="+mn-ea"/>
                <a:cs typeface="+mn-cs"/>
                <a:sym typeface="Times New Roman"/>
              </a:defRPr>
            </a:pPr>
            <a:r>
              <a:rPr lang="en-US" sz="1400">
                <a:solidFill>
                  <a:srgbClr val="000000"/>
                </a:solidFill>
                <a:uFill>
                  <a:solidFill>
                    <a:srgbClr val="000000"/>
                  </a:solidFill>
                </a:uFill>
                <a:sym typeface="Times New Roman"/>
              </a:rPr>
              <a:t>Working  with specialists to develop and implement IEPs or Individualized Family Service Plans (“IFSPs”). </a:t>
            </a:r>
            <a:endParaRPr lang="en-US" sz="1400">
              <a:solidFill>
                <a:srgbClr val="000000"/>
              </a:solidFill>
              <a:uFill>
                <a:solidFill>
                  <a:srgbClr val="000000"/>
                </a:solidFill>
              </a:uFill>
              <a:ea typeface="Calibri"/>
              <a:cs typeface="Calibri"/>
              <a:sym typeface="Times New Roman"/>
            </a:endParaRPr>
          </a:p>
          <a:p>
            <a:pPr defTabSz="457200">
              <a:spcAft>
                <a:spcPts val="600"/>
              </a:spcAft>
              <a:buSzPct val="100000"/>
              <a:buFont typeface="Wingdings" panose="05000000000000000000" pitchFamily="2" charset="2"/>
              <a:buChar char="§"/>
              <a:defRPr sz="1550">
                <a:solidFill>
                  <a:srgbClr val="000000"/>
                </a:solidFill>
                <a:uFill>
                  <a:solidFill>
                    <a:srgbClr val="000000"/>
                  </a:solidFill>
                </a:uFill>
                <a:latin typeface="+mn-lt"/>
                <a:ea typeface="+mn-ea"/>
                <a:cs typeface="+mn-cs"/>
                <a:sym typeface="Times New Roman"/>
              </a:defRPr>
            </a:pPr>
            <a:r>
              <a:rPr lang="en-US" sz="1400">
                <a:solidFill>
                  <a:srgbClr val="000000"/>
                </a:solidFill>
                <a:uFill>
                  <a:solidFill>
                    <a:srgbClr val="000000"/>
                  </a:solidFill>
                </a:uFill>
                <a:sym typeface="Times New Roman"/>
              </a:rPr>
              <a:t>Placing trained specialists in classrooms to assist both children and other staff with supporting children with disabilities. </a:t>
            </a:r>
            <a:endParaRPr lang="en-US" sz="1400">
              <a:solidFill>
                <a:srgbClr val="000000"/>
              </a:solidFill>
              <a:uFill>
                <a:solidFill>
                  <a:srgbClr val="000000"/>
                </a:solidFill>
              </a:uFill>
              <a:ea typeface="Calibri"/>
              <a:cs typeface="Calibri"/>
              <a:sym typeface="Times New Roman"/>
            </a:endParaRPr>
          </a:p>
          <a:p>
            <a:pPr defTabSz="457200">
              <a:spcAft>
                <a:spcPts val="600"/>
              </a:spcAft>
              <a:buSzPct val="100000"/>
              <a:buFont typeface="Wingdings" panose="05000000000000000000" pitchFamily="2" charset="2"/>
              <a:buChar char="§"/>
              <a:defRPr sz="1550">
                <a:solidFill>
                  <a:srgbClr val="000000"/>
                </a:solidFill>
                <a:uFill>
                  <a:solidFill>
                    <a:srgbClr val="000000"/>
                  </a:solidFill>
                </a:uFill>
                <a:latin typeface="+mn-lt"/>
                <a:ea typeface="+mn-ea"/>
                <a:cs typeface="+mn-cs"/>
                <a:sym typeface="Times New Roman"/>
              </a:defRPr>
            </a:pPr>
            <a:r>
              <a:rPr lang="en-US" sz="1400">
                <a:solidFill>
                  <a:srgbClr val="000000"/>
                </a:solidFill>
                <a:uFill>
                  <a:solidFill>
                    <a:srgbClr val="000000"/>
                  </a:solidFill>
                </a:uFill>
                <a:sym typeface="Times New Roman"/>
              </a:rPr>
              <a:t>Purchasing materials (</a:t>
            </a:r>
            <a:r>
              <a:rPr lang="en-US" sz="1400" i="1">
                <a:solidFill>
                  <a:srgbClr val="000000"/>
                </a:solidFill>
                <a:uFill>
                  <a:solidFill>
                    <a:srgbClr val="000000"/>
                  </a:solidFill>
                </a:uFill>
                <a:sym typeface="Times New Roman"/>
              </a:rPr>
              <a:t>e.g.</a:t>
            </a:r>
            <a:r>
              <a:rPr lang="en-US" sz="1400">
                <a:solidFill>
                  <a:srgbClr val="000000"/>
                </a:solidFill>
                <a:uFill>
                  <a:solidFill>
                    <a:srgbClr val="000000"/>
                  </a:solidFill>
                </a:uFill>
                <a:sym typeface="Times New Roman"/>
              </a:rPr>
              <a:t>, special sensory toys)</a:t>
            </a:r>
          </a:p>
          <a:p>
            <a:pPr defTabSz="457200">
              <a:spcAft>
                <a:spcPts val="600"/>
              </a:spcAft>
              <a:buSzPct val="100000"/>
              <a:buFont typeface="Wingdings" panose="05000000000000000000" pitchFamily="2" charset="2"/>
              <a:buChar char="§"/>
              <a:defRPr sz="1550">
                <a:solidFill>
                  <a:srgbClr val="000000"/>
                </a:solidFill>
                <a:uFill>
                  <a:solidFill>
                    <a:srgbClr val="000000"/>
                  </a:solidFill>
                </a:uFill>
                <a:latin typeface="+mn-lt"/>
                <a:ea typeface="+mn-ea"/>
                <a:cs typeface="+mn-cs"/>
                <a:sym typeface="Times New Roman"/>
              </a:defRPr>
            </a:pPr>
            <a:r>
              <a:rPr lang="en-US" sz="1400">
                <a:solidFill>
                  <a:srgbClr val="000000"/>
                </a:solidFill>
                <a:uFill>
                  <a:solidFill>
                    <a:srgbClr val="000000"/>
                  </a:solidFill>
                </a:uFill>
                <a:sym typeface="Times New Roman"/>
              </a:rPr>
              <a:t>Physically modification facilities for accessibility and safety (</a:t>
            </a:r>
            <a:r>
              <a:rPr lang="en-US" sz="1400" i="1">
                <a:solidFill>
                  <a:srgbClr val="000000"/>
                </a:solidFill>
                <a:uFill>
                  <a:solidFill>
                    <a:srgbClr val="000000"/>
                  </a:solidFill>
                </a:uFill>
                <a:sym typeface="Times New Roman"/>
              </a:rPr>
              <a:t>e.g.</a:t>
            </a:r>
            <a:r>
              <a:rPr lang="en-US" sz="1400">
                <a:solidFill>
                  <a:srgbClr val="000000"/>
                </a:solidFill>
                <a:uFill>
                  <a:solidFill>
                    <a:srgbClr val="000000"/>
                  </a:solidFill>
                </a:uFill>
                <a:sym typeface="Times New Roman"/>
              </a:rPr>
              <a:t>, for autistic children) </a:t>
            </a:r>
          </a:p>
          <a:p>
            <a:pPr>
              <a:buFont typeface="Wingdings" panose="05000000000000000000" pitchFamily="2" charset="2"/>
              <a:buChar char="§"/>
            </a:pPr>
            <a:endParaRPr lang="en-US" sz="1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itle 3"/>
          <p:cNvSpPr txBox="1">
            <a:spLocks noGrp="1"/>
          </p:cNvSpPr>
          <p:nvPr>
            <p:ph type="title"/>
          </p:nvPr>
        </p:nvSpPr>
        <p:spPr>
          <a:xfrm>
            <a:off x="381000" y="228600"/>
            <a:ext cx="8229600" cy="857250"/>
          </a:xfrm>
        </p:spPr>
        <p:txBody>
          <a:bodyPr wrap="square" anchor="ctr">
            <a:normAutofit/>
          </a:bodyPr>
          <a:lstStyle/>
          <a:p>
            <a:r>
              <a:rPr lang="en-US" sz="3000"/>
              <a:t>Office of Head Start (HHS) Staff – Examples </a:t>
            </a:r>
          </a:p>
        </p:txBody>
      </p:sp>
      <p:sp>
        <p:nvSpPr>
          <p:cNvPr id="328" name="Content Placeholder 14"/>
          <p:cNvSpPr txBox="1">
            <a:spLocks noGrp="1"/>
          </p:cNvSpPr>
          <p:nvPr>
            <p:ph sz="half" idx="1"/>
          </p:nvPr>
        </p:nvSpPr>
        <p:spPr>
          <a:xfrm>
            <a:off x="457200" y="1200151"/>
            <a:ext cx="4038600" cy="3200401"/>
          </a:xfrm>
        </p:spPr>
        <p:txBody>
          <a:bodyPr wrap="square" anchor="t">
            <a:normAutofit/>
          </a:bodyPr>
          <a:lstStyle/>
          <a:p>
            <a:pPr marL="306070" indent="-306070">
              <a:lnSpc>
                <a:spcPct val="90000"/>
              </a:lnSpc>
              <a:spcBef>
                <a:spcPts val="400"/>
              </a:spcBef>
              <a:defRPr sz="1900"/>
            </a:pPr>
            <a:endParaRPr lang="en-US" sz="1800"/>
          </a:p>
          <a:p>
            <a:pPr marL="306070" indent="-306070">
              <a:lnSpc>
                <a:spcPct val="90000"/>
              </a:lnSpc>
              <a:spcBef>
                <a:spcPts val="400"/>
              </a:spcBef>
              <a:defRPr sz="1900"/>
            </a:pPr>
            <a:r>
              <a:rPr lang="en-US" sz="1800"/>
              <a:t>Required to remove: e.g., anti-bias training, program goal aimed at addressing marginalization of underrepresented groups in the workplace, “non-English speaker” as a selection criterion, disband an internal DEIA committee, terminate its cultural awareness training, </a:t>
            </a:r>
            <a:r>
              <a:rPr lang="en-US" sz="1800" b="1"/>
              <a:t>planned training on the ADA,</a:t>
            </a:r>
            <a:r>
              <a:rPr lang="en-US" sz="1800"/>
              <a:t> remove the word “pregnant” from programming mater </a:t>
            </a:r>
          </a:p>
          <a:p>
            <a:pPr marL="306070" indent="-306070">
              <a:lnSpc>
                <a:spcPct val="90000"/>
              </a:lnSpc>
              <a:spcBef>
                <a:spcPts val="400"/>
              </a:spcBef>
              <a:defRPr sz="1900"/>
            </a:pPr>
            <a:endParaRPr lang="en-US" sz="1800"/>
          </a:p>
        </p:txBody>
      </p:sp>
      <p:pic>
        <p:nvPicPr>
          <p:cNvPr id="2" name="Content Placeholder 7" descr="The image shows a document with instructions given to a program director for Washington Head Start agency. The director is told to remove professional development for working with children with autism. ">
            <a:extLst>
              <a:ext uri="{FF2B5EF4-FFF2-40B4-BE49-F238E27FC236}">
                <a16:creationId xmlns:a16="http://schemas.microsoft.com/office/drawing/2014/main" id="{61AA113A-CB83-2D63-05FB-DDD133BC73B8}"/>
              </a:ext>
            </a:extLst>
          </p:cNvPr>
          <p:cNvPicPr>
            <a:picLocks noChangeAspect="1"/>
          </p:cNvPicPr>
          <p:nvPr/>
        </p:nvPicPr>
        <p:blipFill>
          <a:blip r:embed="rId3"/>
          <a:srcRect b="18562"/>
          <a:stretch>
            <a:fillRect/>
          </a:stretch>
        </p:blipFill>
        <p:spPr>
          <a:xfrm>
            <a:off x="4648200" y="1473006"/>
            <a:ext cx="4038600" cy="2672274"/>
          </a:xfrm>
          <a:prstGeom prst="rect">
            <a:avLst/>
          </a:prstGeom>
          <a:noFill/>
          <a:ln w="12700">
            <a:miter lim="400000"/>
          </a:ln>
        </p:spPr>
      </p:pic>
      <p:sp>
        <p:nvSpPr>
          <p:cNvPr id="3" name="Rectangle: Rounded Corners 2">
            <a:extLst>
              <a:ext uri="{FF2B5EF4-FFF2-40B4-BE49-F238E27FC236}">
                <a16:creationId xmlns:a16="http://schemas.microsoft.com/office/drawing/2014/main" id="{F767A412-729C-6462-ED56-CBF60C88D564}"/>
              </a:ext>
              <a:ext uri="{C183D7F6-B498-43B3-948B-1728B52AA6E4}">
                <adec:decorative xmlns:adec="http://schemas.microsoft.com/office/drawing/2017/decorative" val="1"/>
              </a:ext>
            </a:extLst>
          </p:cNvPr>
          <p:cNvSpPr/>
          <p:nvPr/>
        </p:nvSpPr>
        <p:spPr>
          <a:xfrm>
            <a:off x="4869543" y="3178629"/>
            <a:ext cx="3741057" cy="957859"/>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2949D26-376E-BF5D-9D73-4663B0E275A7}"/>
              </a:ext>
            </a:extLst>
          </p:cNvPr>
          <p:cNvSpPr>
            <a:spLocks noGrp="1"/>
          </p:cNvSpPr>
          <p:nvPr>
            <p:ph type="title"/>
          </p:nvPr>
        </p:nvSpPr>
        <p:spPr/>
        <p:txBody>
          <a:bodyPr/>
          <a:lstStyle/>
          <a:p>
            <a:r>
              <a:rPr lang="en-US" sz="3000"/>
              <a:t>Office of Head Start Staff –  Examples Continued </a:t>
            </a:r>
          </a:p>
        </p:txBody>
      </p:sp>
      <p:sp>
        <p:nvSpPr>
          <p:cNvPr id="18" name="Content Placeholder 17">
            <a:extLst>
              <a:ext uri="{FF2B5EF4-FFF2-40B4-BE49-F238E27FC236}">
                <a16:creationId xmlns:a16="http://schemas.microsoft.com/office/drawing/2014/main" id="{8A0BC05C-9618-55B3-F64A-0AD51744A4F4}"/>
              </a:ext>
            </a:extLst>
          </p:cNvPr>
          <p:cNvSpPr>
            <a:spLocks noGrp="1"/>
          </p:cNvSpPr>
          <p:nvPr>
            <p:ph idx="1"/>
          </p:nvPr>
        </p:nvSpPr>
        <p:spPr/>
        <p:txBody>
          <a:bodyPr/>
          <a:lstStyle/>
          <a:p>
            <a:pPr marL="306070" indent="-306070">
              <a:lnSpc>
                <a:spcPct val="80000"/>
              </a:lnSpc>
              <a:spcBef>
                <a:spcPts val="1200"/>
              </a:spcBef>
              <a:defRPr sz="1900"/>
            </a:pPr>
            <a:endParaRPr lang="en-US"/>
          </a:p>
          <a:p>
            <a:pPr marL="306070" indent="-306070">
              <a:lnSpc>
                <a:spcPct val="80000"/>
              </a:lnSpc>
              <a:spcBef>
                <a:spcPts val="1200"/>
              </a:spcBef>
              <a:defRPr sz="1900"/>
            </a:pPr>
            <a:r>
              <a:rPr lang="en-US"/>
              <a:t>Rejected a grant application from a Washington HSA member because “terms within [the] application...may be construed to reference...DEI terms.” </a:t>
            </a:r>
          </a:p>
          <a:p>
            <a:pPr marL="306070" indent="-306070">
              <a:lnSpc>
                <a:spcPct val="80000"/>
              </a:lnSpc>
              <a:spcBef>
                <a:spcPts val="1200"/>
              </a:spcBef>
              <a:defRPr sz="1900"/>
            </a:pPr>
            <a:r>
              <a:rPr lang="en-US"/>
              <a:t>The offending terms are: </a:t>
            </a:r>
          </a:p>
          <a:p>
            <a:pPr marL="663239" lvl="1" indent="-306070">
              <a:lnSpc>
                <a:spcPct val="80000"/>
              </a:lnSpc>
              <a:spcBef>
                <a:spcPts val="1200"/>
              </a:spcBef>
              <a:defRPr sz="1900"/>
            </a:pPr>
            <a:r>
              <a:rPr lang="en-US"/>
              <a:t>(1) “Respect and acceptance for all: recognizing, valuing, encouraging and supporting community and individual differences and perspectives,” and </a:t>
            </a:r>
          </a:p>
          <a:p>
            <a:pPr marL="663239" lvl="1" indent="-306070">
              <a:lnSpc>
                <a:spcPct val="80000"/>
              </a:lnSpc>
              <a:spcBef>
                <a:spcPts val="1200"/>
              </a:spcBef>
              <a:defRPr sz="1900"/>
            </a:pPr>
            <a:r>
              <a:rPr lang="en-US"/>
              <a:t>(2) “Ensure the unique qualities of each family are affirmed as strengths and staff experience a program where everyone belongs.”</a:t>
            </a:r>
          </a:p>
          <a:p>
            <a:endParaRPr lang="en-US"/>
          </a:p>
        </p:txBody>
      </p:sp>
    </p:spTree>
    <p:extLst>
      <p:ext uri="{BB962C8B-B14F-4D97-AF65-F5344CB8AC3E}">
        <p14:creationId xmlns:p14="http://schemas.microsoft.com/office/powerpoint/2010/main" val="4038266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Nearly 200 Words Prohibited when Describing Head Start"/>
          <p:cNvSpPr txBox="1">
            <a:spLocks noGrp="1"/>
          </p:cNvSpPr>
          <p:nvPr>
            <p:ph type="title"/>
          </p:nvPr>
        </p:nvSpPr>
        <p:spPr>
          <a:xfrm>
            <a:off x="51206" y="0"/>
            <a:ext cx="8811013" cy="659301"/>
          </a:xfrm>
          <a:prstGeom prst="rect">
            <a:avLst/>
          </a:prstGeom>
        </p:spPr>
        <p:txBody>
          <a:bodyPr/>
          <a:lstStyle/>
          <a:p>
            <a:r>
              <a:rPr kumimoji="0" lang="en-US" sz="2800" b="1" i="0" u="none" strike="noStrike" kern="1800" cap="none" spc="0" normalizeH="0" baseline="0" noProof="0">
                <a:ln>
                  <a:noFill/>
                </a:ln>
                <a:solidFill>
                  <a:srgbClr val="1A134C"/>
                </a:solidFill>
                <a:effectLst/>
                <a:uLnTx/>
                <a:uFillTx/>
                <a:latin typeface="Arial"/>
                <a:ea typeface="ＭＳ Ｐゴシック" pitchFamily="-65" charset="-128"/>
              </a:rPr>
              <a:t>Office of Head Start Staff –  Examples Continued </a:t>
            </a:r>
            <a:endParaRPr lang="en-US" sz="2800"/>
          </a:p>
        </p:txBody>
      </p:sp>
      <p:pic>
        <p:nvPicPr>
          <p:cNvPr id="332" name="Picture Placeholder 8" descr="Image of list of words prohibited when describing a Head Start program."/>
          <p:cNvPicPr>
            <a:picLocks noChangeAspect="1"/>
          </p:cNvPicPr>
          <p:nvPr/>
        </p:nvPicPr>
        <p:blipFill>
          <a:blip r:embed="rId3"/>
          <a:srcRect t="25812" b="12879"/>
          <a:stretch>
            <a:fillRect/>
          </a:stretch>
        </p:blipFill>
        <p:spPr>
          <a:xfrm>
            <a:off x="538592" y="537680"/>
            <a:ext cx="2492480" cy="2034070"/>
          </a:xfrm>
          <a:prstGeom prst="rect">
            <a:avLst/>
          </a:prstGeom>
          <a:ln w="12700">
            <a:miter lim="400000"/>
          </a:ln>
        </p:spPr>
      </p:pic>
      <p:pic>
        <p:nvPicPr>
          <p:cNvPr id="333" name="Picture Placeholder 8" descr="Image of list of words prohibited when describing a Head Start program."/>
          <p:cNvPicPr>
            <a:picLocks noGrp="1" noChangeAspect="1"/>
          </p:cNvPicPr>
          <p:nvPr>
            <p:ph type="pic" idx="22"/>
          </p:nvPr>
        </p:nvPicPr>
        <p:blipFill>
          <a:blip r:embed="rId4"/>
          <a:srcRect t="14078" b="14078"/>
          <a:stretch>
            <a:fillRect/>
          </a:stretch>
        </p:blipFill>
        <p:spPr>
          <a:xfrm>
            <a:off x="3534359" y="536846"/>
            <a:ext cx="2194635" cy="2091743"/>
          </a:xfrm>
          <a:prstGeom prst="rect">
            <a:avLst/>
          </a:prstGeom>
        </p:spPr>
      </p:pic>
      <p:pic>
        <p:nvPicPr>
          <p:cNvPr id="334" name="Picture Placeholder 8" descr="Image of list of words prohibited when describing a Head Start program."/>
          <p:cNvPicPr>
            <a:picLocks noGrp="1" noChangeAspect="1"/>
          </p:cNvPicPr>
          <p:nvPr>
            <p:ph type="pic" sz="quarter" idx="23"/>
          </p:nvPr>
        </p:nvPicPr>
        <p:blipFill rotWithShape="1">
          <a:blip r:embed="rId5"/>
          <a:srcRect t="14367" b="15221"/>
          <a:stretch>
            <a:fillRect/>
          </a:stretch>
        </p:blipFill>
        <p:spPr>
          <a:xfrm>
            <a:off x="1514699" y="2685428"/>
            <a:ext cx="2311803" cy="2159490"/>
          </a:xfrm>
          <a:prstGeom prst="rect">
            <a:avLst/>
          </a:prstGeom>
        </p:spPr>
      </p:pic>
      <p:pic>
        <p:nvPicPr>
          <p:cNvPr id="335" name="Picture Placeholder 8" descr="Image of list of words prohibited when describing a Head Start program."/>
          <p:cNvPicPr>
            <a:picLocks noGrp="1" noChangeAspect="1"/>
          </p:cNvPicPr>
          <p:nvPr>
            <p:ph type="pic" sz="quarter" idx="24"/>
          </p:nvPr>
        </p:nvPicPr>
        <p:blipFill rotWithShape="1">
          <a:blip r:embed="rId6"/>
          <a:srcRect t="15675" b="13607"/>
          <a:stretch>
            <a:fillRect/>
          </a:stretch>
        </p:blipFill>
        <p:spPr>
          <a:xfrm>
            <a:off x="6232281" y="562718"/>
            <a:ext cx="2194635" cy="2065872"/>
          </a:xfrm>
          <a:prstGeom prst="rect">
            <a:avLst/>
          </a:prstGeom>
        </p:spPr>
      </p:pic>
      <p:pic>
        <p:nvPicPr>
          <p:cNvPr id="338" name="Image" descr="Image of list of words prohibited when describing a Head Start program."/>
          <p:cNvPicPr>
            <a:picLocks noChangeAspect="1"/>
          </p:cNvPicPr>
          <p:nvPr/>
        </p:nvPicPr>
        <p:blipFill>
          <a:blip r:embed="rId7"/>
          <a:srcRect t="13879" b="13879"/>
          <a:stretch>
            <a:fillRect/>
          </a:stretch>
        </p:blipFill>
        <p:spPr>
          <a:xfrm>
            <a:off x="4456712" y="2691334"/>
            <a:ext cx="2311802" cy="2215655"/>
          </a:xfrm>
          <a:prstGeom prst="rect">
            <a:avLst/>
          </a:prstGeom>
          <a:ln w="12700">
            <a:miter lim="400000"/>
          </a:ln>
        </p:spPr>
      </p:pic>
      <p:sp>
        <p:nvSpPr>
          <p:cNvPr id="2" name="Slide Number Placeholder 1">
            <a:extLst>
              <a:ext uri="{FF2B5EF4-FFF2-40B4-BE49-F238E27FC236}">
                <a16:creationId xmlns:a16="http://schemas.microsoft.com/office/drawing/2014/main" id="{1D2E1621-1FB4-5FD2-932D-EC5DF5B590A2}"/>
              </a:ext>
            </a:extLst>
          </p:cNvPr>
          <p:cNvSpPr>
            <a:spLocks noGrp="1"/>
          </p:cNvSpPr>
          <p:nvPr>
            <p:ph type="sldNum" sz="quarter" idx="2"/>
          </p:nvPr>
        </p:nvSpPr>
        <p:spPr>
          <a:xfrm>
            <a:off x="8265885" y="4731658"/>
            <a:ext cx="653143" cy="350662"/>
          </a:xfrm>
        </p:spPr>
        <p:txBody>
          <a:bodyPr/>
          <a:lstStyle/>
          <a:p>
            <a:fld id="{86CB4B4D-7CA3-9044-876B-883B54F8677D}" type="slidenum">
              <a:rPr lang="en-US" sz="1200" smtClean="0">
                <a:solidFill>
                  <a:schemeClr val="bg1"/>
                </a:solidFill>
              </a:rPr>
              <a:t>39</a:t>
            </a:fld>
            <a:endParaRPr lang="en-US" sz="1200">
              <a:solidFill>
                <a:schemeClr val="bg1"/>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71C6D-8040-C6AF-E3C6-B09545AF60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7F0D01-025C-1CDC-BAA5-6488ED85AC30}"/>
              </a:ext>
            </a:extLst>
          </p:cNvPr>
          <p:cNvSpPr>
            <a:spLocks noGrp="1"/>
          </p:cNvSpPr>
          <p:nvPr>
            <p:ph idx="1"/>
          </p:nvPr>
        </p:nvSpPr>
        <p:spPr>
          <a:xfrm>
            <a:off x="457200" y="971550"/>
            <a:ext cx="8725786" cy="3448050"/>
          </a:xfrm>
        </p:spPr>
        <p:txBody>
          <a:bodyPr/>
          <a:lstStyle/>
          <a:p>
            <a:pPr marL="457200" indent="-457200">
              <a:buClr>
                <a:srgbClr val="08459A"/>
              </a:buClr>
            </a:pPr>
            <a:r>
              <a:rPr lang="en-US" sz="2000" b="1">
                <a:ea typeface="ＭＳ Ｐゴシック"/>
              </a:rPr>
              <a:t>Governments are not typically proceeding with coherence:</a:t>
            </a:r>
          </a:p>
          <a:p>
            <a:pPr marL="814369" lvl="1" indent="-457200">
              <a:buClr>
                <a:srgbClr val="08459A"/>
              </a:buClr>
            </a:pPr>
            <a:r>
              <a:rPr lang="en-US" sz="1600" b="1">
                <a:ea typeface="ＭＳ Ｐゴシック"/>
              </a:rPr>
              <a:t>E.g., Head Start programs forbidden from using the following words:</a:t>
            </a:r>
          </a:p>
          <a:p>
            <a:pPr marL="1171539" lvl="2" indent="-457200">
              <a:buClr>
                <a:srgbClr val="08459A"/>
              </a:buClr>
            </a:pPr>
            <a:r>
              <a:rPr lang="en-US" sz="1600" b="1">
                <a:ea typeface="ＭＳ Ｐゴシック"/>
              </a:rPr>
              <a:t>Gulf of Mexico</a:t>
            </a:r>
          </a:p>
          <a:p>
            <a:pPr marL="1171539" lvl="2" indent="-457200">
              <a:buClr>
                <a:srgbClr val="08459A"/>
              </a:buClr>
            </a:pPr>
            <a:r>
              <a:rPr lang="en-US" sz="1600" b="1">
                <a:ea typeface="ＭＳ Ｐゴシック"/>
              </a:rPr>
              <a:t>Political</a:t>
            </a:r>
          </a:p>
          <a:p>
            <a:pPr marL="1171539" lvl="2" indent="-457200">
              <a:buClr>
                <a:srgbClr val="08459A"/>
              </a:buClr>
            </a:pPr>
            <a:r>
              <a:rPr lang="en-US" sz="1600" b="1">
                <a:ea typeface="ＭＳ Ｐゴシック"/>
              </a:rPr>
              <a:t>Trauma</a:t>
            </a:r>
          </a:p>
          <a:p>
            <a:pPr marL="1171539" lvl="2" indent="-457200">
              <a:buClr>
                <a:srgbClr val="08459A"/>
              </a:buClr>
            </a:pPr>
            <a:r>
              <a:rPr lang="en-US" sz="1600" b="1">
                <a:ea typeface="ＭＳ Ｐゴシック"/>
              </a:rPr>
              <a:t>Pollution</a:t>
            </a:r>
          </a:p>
          <a:p>
            <a:pPr marL="1171539" lvl="2" indent="-457200">
              <a:buClr>
                <a:srgbClr val="08459A"/>
              </a:buClr>
            </a:pPr>
            <a:r>
              <a:rPr lang="en-US" sz="1600" b="1">
                <a:ea typeface="ＭＳ Ｐゴシック"/>
              </a:rPr>
              <a:t>Victim</a:t>
            </a:r>
          </a:p>
          <a:p>
            <a:pPr marL="1171539" lvl="2" indent="-457200">
              <a:buClr>
                <a:srgbClr val="08459A"/>
              </a:buClr>
            </a:pPr>
            <a:r>
              <a:rPr lang="en-US" sz="1600" b="1">
                <a:ea typeface="ＭＳ Ｐゴシック"/>
              </a:rPr>
              <a:t>Native American</a:t>
            </a:r>
          </a:p>
          <a:p>
            <a:pPr marL="1171539" lvl="2" indent="-457200">
              <a:buClr>
                <a:srgbClr val="08459A"/>
              </a:buClr>
            </a:pPr>
            <a:r>
              <a:rPr lang="en-US" sz="1600" b="1">
                <a:ea typeface="ＭＳ Ｐゴシック"/>
              </a:rPr>
              <a:t>Equality</a:t>
            </a:r>
          </a:p>
          <a:p>
            <a:pPr marL="1171539" lvl="2" indent="-457200">
              <a:buClr>
                <a:srgbClr val="08459A"/>
              </a:buClr>
            </a:pPr>
            <a:endParaRPr lang="en-US" sz="1400" b="1">
              <a:ea typeface="ＭＳ Ｐゴシック"/>
            </a:endParaRPr>
          </a:p>
          <a:p>
            <a:pPr marL="1171539" lvl="2" indent="-457200">
              <a:buClr>
                <a:srgbClr val="08459A"/>
              </a:buClr>
            </a:pPr>
            <a:endParaRPr lang="en-US" sz="1200" b="1">
              <a:ea typeface="ＭＳ Ｐゴシック"/>
            </a:endParaRPr>
          </a:p>
          <a:p>
            <a:pPr marL="1171575" lvl="2" indent="-203835">
              <a:buClr>
                <a:srgbClr val="08459A"/>
              </a:buClr>
            </a:pPr>
            <a:endParaRPr lang="en-US" sz="1600" b="1">
              <a:ea typeface="ＭＳ Ｐゴシック"/>
            </a:endParaRPr>
          </a:p>
        </p:txBody>
      </p:sp>
      <p:sp>
        <p:nvSpPr>
          <p:cNvPr id="2" name="Title 1">
            <a:extLst>
              <a:ext uri="{FF2B5EF4-FFF2-40B4-BE49-F238E27FC236}">
                <a16:creationId xmlns:a16="http://schemas.microsoft.com/office/drawing/2014/main" id="{C3A15A82-E171-ADCB-23B8-C4ACB428ECA5}"/>
              </a:ext>
            </a:extLst>
          </p:cNvPr>
          <p:cNvSpPr>
            <a:spLocks noGrp="1"/>
          </p:cNvSpPr>
          <p:nvPr>
            <p:ph type="title"/>
          </p:nvPr>
        </p:nvSpPr>
        <p:spPr/>
        <p:txBody>
          <a:bodyPr/>
          <a:lstStyle/>
          <a:p>
            <a:r>
              <a:rPr lang="en-US" sz="2400">
                <a:ea typeface="ＭＳ Ｐゴシック"/>
              </a:rPr>
              <a:t>Introduction: DEI(A) and Disability</a:t>
            </a:r>
            <a:endParaRPr lang="en-US" sz="2400"/>
          </a:p>
        </p:txBody>
      </p:sp>
    </p:spTree>
    <p:extLst>
      <p:ext uri="{BB962C8B-B14F-4D97-AF65-F5344CB8AC3E}">
        <p14:creationId xmlns:p14="http://schemas.microsoft.com/office/powerpoint/2010/main" val="3469411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 name="Picture 8" descr="Image of excerpt from oral argument."/>
          <p:cNvPicPr>
            <a:picLocks noChangeAspect="1"/>
          </p:cNvPicPr>
          <p:nvPr/>
        </p:nvPicPr>
        <p:blipFill>
          <a:blip r:embed="rId2"/>
          <a:stretch>
            <a:fillRect/>
          </a:stretch>
        </p:blipFill>
        <p:spPr>
          <a:xfrm>
            <a:off x="663573" y="711275"/>
            <a:ext cx="8301039" cy="3615494"/>
          </a:xfrm>
          <a:prstGeom prst="rect">
            <a:avLst/>
          </a:prstGeom>
          <a:ln w="12700">
            <a:miter lim="400000"/>
          </a:ln>
        </p:spPr>
      </p:pic>
      <p:sp>
        <p:nvSpPr>
          <p:cNvPr id="3" name="Title 2">
            <a:extLst>
              <a:ext uri="{FF2B5EF4-FFF2-40B4-BE49-F238E27FC236}">
                <a16:creationId xmlns:a16="http://schemas.microsoft.com/office/drawing/2014/main" id="{2499BE91-71FB-2F01-C940-32B15EA326BD}"/>
              </a:ext>
            </a:extLst>
          </p:cNvPr>
          <p:cNvSpPr>
            <a:spLocks noGrp="1"/>
          </p:cNvSpPr>
          <p:nvPr>
            <p:ph type="title"/>
          </p:nvPr>
        </p:nvSpPr>
        <p:spPr>
          <a:xfrm>
            <a:off x="250372" y="-30767"/>
            <a:ext cx="8229600" cy="857250"/>
          </a:xfrm>
        </p:spPr>
        <p:txBody>
          <a:bodyPr/>
          <a:lstStyle/>
          <a:p>
            <a:r>
              <a:rPr lang="en-US"/>
              <a:t>Counsel for Defendants – Example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Why Challenge DEIA BAN?"/>
          <p:cNvSpPr txBox="1">
            <a:spLocks noGrp="1"/>
          </p:cNvSpPr>
          <p:nvPr>
            <p:ph type="title"/>
          </p:nvPr>
        </p:nvSpPr>
        <p:spPr>
          <a:prstGeom prst="rect">
            <a:avLst/>
          </a:prstGeom>
        </p:spPr>
        <p:txBody>
          <a:bodyPr/>
          <a:lstStyle/>
          <a:p>
            <a:r>
              <a:t>Why Challenge DEIA </a:t>
            </a:r>
            <a:r>
              <a:rPr lang="en-US"/>
              <a:t>Ban for Head Start</a:t>
            </a:r>
            <a:r>
              <a:t>? </a:t>
            </a:r>
          </a:p>
        </p:txBody>
      </p:sp>
      <p:sp>
        <p:nvSpPr>
          <p:cNvPr id="350" name="Primary Reason: Head Start agencies cannot promote inclusion or accessibility, undermining their ability to comply with their obligations under the Head Start Act and Section 504, and thus undermining equal education for young children with disabilities."/>
          <p:cNvSpPr txBox="1">
            <a:spLocks noGrp="1"/>
          </p:cNvSpPr>
          <p:nvPr>
            <p:ph idx="1"/>
          </p:nvPr>
        </p:nvSpPr>
        <p:spPr>
          <a:prstGeom prst="rect">
            <a:avLst/>
          </a:prstGeom>
        </p:spPr>
        <p:txBody>
          <a:bodyPr>
            <a:normAutofit/>
          </a:bodyPr>
          <a:lstStyle/>
          <a:p>
            <a:pPr defTabSz="434340">
              <a:spcBef>
                <a:spcPts val="0"/>
              </a:spcBef>
              <a:spcAft>
                <a:spcPts val="600"/>
              </a:spcAft>
              <a:defRPr sz="1804">
                <a:solidFill>
                  <a:srgbClr val="000000"/>
                </a:solidFill>
                <a:uFill>
                  <a:solidFill>
                    <a:srgbClr val="000000"/>
                  </a:solidFill>
                </a:uFill>
                <a:latin typeface="+mn-lt"/>
                <a:ea typeface="+mn-ea"/>
                <a:cs typeface="+mn-cs"/>
                <a:sym typeface="Times New Roman"/>
              </a:defRPr>
            </a:pPr>
            <a:endParaRPr lang="en-US"/>
          </a:p>
          <a:p>
            <a:pPr marL="674369" indent="-457200" defTabSz="434340">
              <a:spcBef>
                <a:spcPts val="0"/>
              </a:spcBef>
              <a:spcAft>
                <a:spcPts val="600"/>
              </a:spcAft>
              <a:buSzPct val="100000"/>
              <a:buFont typeface="+mj-lt"/>
              <a:buAutoNum type="arabicPeriod"/>
              <a:defRPr sz="1804">
                <a:solidFill>
                  <a:srgbClr val="000000"/>
                </a:solidFill>
                <a:uFill>
                  <a:solidFill>
                    <a:srgbClr val="000000"/>
                  </a:solidFill>
                </a:uFill>
                <a:latin typeface="+mn-lt"/>
                <a:ea typeface="+mn-ea"/>
                <a:cs typeface="+mn-cs"/>
                <a:sym typeface="Times New Roman"/>
              </a:defRPr>
            </a:pPr>
            <a:r>
              <a:t>Primary Reason: Head Start agencies cannot promote inclusion or accessibility, undermining their ability to comply with their obligations under the Head Start Act and Section 504, and thus undermining equal education for young children with disabilities. </a:t>
            </a:r>
            <a:endParaRPr lang="en-US"/>
          </a:p>
          <a:p>
            <a:pPr marL="674369" indent="-457200" defTabSz="434340">
              <a:spcBef>
                <a:spcPts val="0"/>
              </a:spcBef>
              <a:spcAft>
                <a:spcPts val="600"/>
              </a:spcAft>
              <a:buSzPct val="100000"/>
              <a:buFont typeface="+mj-lt"/>
              <a:buAutoNum type="arabicPeriod"/>
              <a:defRPr sz="1804">
                <a:solidFill>
                  <a:srgbClr val="000000"/>
                </a:solidFill>
                <a:uFill>
                  <a:solidFill>
                    <a:srgbClr val="000000"/>
                  </a:solidFill>
                </a:uFill>
                <a:latin typeface="+mn-lt"/>
                <a:ea typeface="+mn-ea"/>
                <a:cs typeface="+mn-cs"/>
                <a:sym typeface="Times New Roman"/>
              </a:defRPr>
            </a:pPr>
            <a:r>
              <a:t>Context: attacks on the social safety net programs that are essential to survival and to the ability of women to work outside the home and be financially independent. </a:t>
            </a:r>
            <a:endParaRPr lang="en-US"/>
          </a:p>
          <a:p>
            <a:pPr marL="674369" indent="-457200" defTabSz="434340">
              <a:spcBef>
                <a:spcPts val="0"/>
              </a:spcBef>
              <a:spcAft>
                <a:spcPts val="600"/>
              </a:spcAft>
              <a:buSzPct val="100000"/>
              <a:buFont typeface="+mj-lt"/>
              <a:buAutoNum type="arabicPeriod"/>
              <a:defRPr sz="1804">
                <a:solidFill>
                  <a:srgbClr val="000000"/>
                </a:solidFill>
                <a:uFill>
                  <a:solidFill>
                    <a:srgbClr val="000000"/>
                  </a:solidFill>
                </a:uFill>
                <a:latin typeface="+mn-lt"/>
                <a:ea typeface="+mn-ea"/>
                <a:cs typeface="+mn-cs"/>
                <a:sym typeface="Times New Roman"/>
              </a:defRPr>
            </a:pPr>
            <a:r>
              <a:t>Context: erosion of democracy through disregarding the rule of law </a:t>
            </a:r>
            <a:r>
              <a:rPr lang="en-US" err="1"/>
              <a:t>i.e</a:t>
            </a:r>
            <a:r>
              <a:t> clear statutory text</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itle 1"/>
          <p:cNvSpPr txBox="1">
            <a:spLocks noGrp="1"/>
          </p:cNvSpPr>
          <p:nvPr>
            <p:ph type="title"/>
          </p:nvPr>
        </p:nvSpPr>
        <p:spPr>
          <a:prstGeom prst="rect">
            <a:avLst/>
          </a:prstGeom>
        </p:spPr>
        <p:txBody>
          <a:bodyPr/>
          <a:lstStyle/>
          <a:p>
            <a:r>
              <a:rPr lang="en-US"/>
              <a:t>Claims Brought to Challenge DEIA Ban </a:t>
            </a:r>
            <a:endParaRPr/>
          </a:p>
        </p:txBody>
      </p:sp>
      <p:sp>
        <p:nvSpPr>
          <p:cNvPr id="354" name="Content Placeholder 2"/>
          <p:cNvSpPr txBox="1">
            <a:spLocks noGrp="1"/>
          </p:cNvSpPr>
          <p:nvPr>
            <p:ph idx="1"/>
          </p:nvPr>
        </p:nvSpPr>
        <p:spPr>
          <a:prstGeom prst="rect">
            <a:avLst/>
          </a:prstGeom>
        </p:spPr>
        <p:txBody>
          <a:bodyPr/>
          <a:lstStyle/>
          <a:p>
            <a:r>
              <a:t>Constitutional </a:t>
            </a:r>
          </a:p>
          <a:p>
            <a:pPr lvl="1">
              <a:buFont typeface="Arial" panose="020B0604020202020204" pitchFamily="34" charset="0"/>
              <a:buChar char="•"/>
            </a:pPr>
            <a:r>
              <a:t>Separation of Powers / Spending Clause </a:t>
            </a:r>
            <a:endParaRPr lang="en-US"/>
          </a:p>
          <a:p>
            <a:pPr lvl="1">
              <a:buFont typeface="Arial" panose="020B0604020202020204" pitchFamily="34" charset="0"/>
              <a:buChar char="•"/>
            </a:pPr>
            <a:r>
              <a:t>First Amendment </a:t>
            </a:r>
            <a:endParaRPr lang="en-US"/>
          </a:p>
          <a:p>
            <a:r>
              <a:t>Administrative Procedure Act</a:t>
            </a:r>
          </a:p>
          <a:p>
            <a:pPr lvl="1">
              <a:buFont typeface="Arial" panose="020B0604020202020204" pitchFamily="34" charset="0"/>
              <a:buChar char="•"/>
            </a:pPr>
            <a:r>
              <a:t>Contrary to Law </a:t>
            </a:r>
            <a:endParaRPr lang="en-US"/>
          </a:p>
          <a:p>
            <a:pPr lvl="1">
              <a:buFont typeface="Arial" panose="020B0604020202020204" pitchFamily="34" charset="0"/>
              <a:buChar char="•"/>
            </a:pPr>
            <a:r>
              <a:t>Arbitrary and Capricious </a:t>
            </a:r>
            <a:endParaRPr lang="en-US"/>
          </a:p>
          <a:p>
            <a:r>
              <a:rPr lang="en-US" b="1"/>
              <a:t>Section 504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ection 504 Claim"/>
          <p:cNvSpPr txBox="1">
            <a:spLocks noGrp="1"/>
          </p:cNvSpPr>
          <p:nvPr>
            <p:ph type="title"/>
          </p:nvPr>
        </p:nvSpPr>
        <p:spPr>
          <a:prstGeom prst="rect">
            <a:avLst/>
          </a:prstGeom>
        </p:spPr>
        <p:txBody>
          <a:bodyPr/>
          <a:lstStyle/>
          <a:p>
            <a:r>
              <a:t>Section 504 Claim </a:t>
            </a:r>
          </a:p>
        </p:txBody>
      </p:sp>
      <p:sp>
        <p:nvSpPr>
          <p:cNvPr id="358" name="Basic argument: By making the denial of “inclusion” and “accessibility a condition of Head Start agencies federal funding, HHS is violating Section 504."/>
          <p:cNvSpPr txBox="1">
            <a:spLocks noGrp="1"/>
          </p:cNvSpPr>
          <p:nvPr>
            <p:ph idx="1"/>
          </p:nvPr>
        </p:nvSpPr>
        <p:spPr>
          <a:prstGeom prst="rect">
            <a:avLst/>
          </a:prstGeom>
        </p:spPr>
        <p:txBody>
          <a:bodyPr/>
          <a:lstStyle/>
          <a:p>
            <a:pPr defTabSz="457200">
              <a:spcBef>
                <a:spcPts val="0"/>
              </a:spcBef>
              <a:buClrTx/>
              <a:buFont typeface="Wingdings" panose="05000000000000000000" pitchFamily="2" charset="2"/>
              <a:buChar char="§"/>
              <a:defRPr sz="1800">
                <a:solidFill>
                  <a:srgbClr val="000000"/>
                </a:solidFill>
                <a:uFill>
                  <a:solidFill>
                    <a:srgbClr val="000000"/>
                  </a:solidFill>
                </a:uFill>
                <a:latin typeface="+mn-lt"/>
                <a:ea typeface="+mn-ea"/>
                <a:cs typeface="+mn-cs"/>
                <a:sym typeface="Times New Roman"/>
              </a:defRPr>
            </a:pPr>
            <a:r>
              <a:rPr lang="en-US"/>
              <a:t>Section 504 text: </a:t>
            </a:r>
          </a:p>
          <a:p>
            <a:pPr lvl="1" defTabSz="457200">
              <a:spcBef>
                <a:spcPts val="0"/>
              </a:spcBef>
              <a:buClrTx/>
              <a:buFont typeface="Wingdings" panose="05000000000000000000" pitchFamily="2" charset="2"/>
              <a:buChar char="§"/>
              <a:defRPr sz="1800">
                <a:solidFill>
                  <a:srgbClr val="000000"/>
                </a:solidFill>
                <a:uFill>
                  <a:solidFill>
                    <a:srgbClr val="000000"/>
                  </a:solidFill>
                </a:uFill>
                <a:latin typeface="+mn-lt"/>
                <a:ea typeface="+mn-ea"/>
                <a:cs typeface="+mn-cs"/>
                <a:sym typeface="Times New Roman"/>
              </a:defRPr>
            </a:pPr>
            <a:r>
              <a:rPr lang="en-US" sz="1600">
                <a:solidFill>
                  <a:srgbClr val="000000"/>
                </a:solidFill>
                <a:uFill>
                  <a:solidFill>
                    <a:srgbClr val="000000"/>
                  </a:solidFill>
                </a:uFill>
                <a:sym typeface="Times New Roman"/>
              </a:rPr>
              <a:t>“no otherwise qualified individual with a disability in the United States . . . shall, solely by reason of his or her disability, be excluded from the participation in, be denied the benefits of, or be subjected to discrimination under any . . . program or activity conducted by any Executive agency . . . .” 29 U.S.C. § 794(a).</a:t>
            </a:r>
          </a:p>
          <a:p>
            <a:pPr marL="408194" lvl="1" indent="0" defTabSz="457200">
              <a:spcBef>
                <a:spcPts val="0"/>
              </a:spcBef>
              <a:buClrTx/>
              <a:buNone/>
              <a:defRPr sz="1800">
                <a:solidFill>
                  <a:srgbClr val="000000"/>
                </a:solidFill>
                <a:uFill>
                  <a:solidFill>
                    <a:srgbClr val="000000"/>
                  </a:solidFill>
                </a:uFill>
                <a:latin typeface="+mn-lt"/>
                <a:ea typeface="+mn-ea"/>
                <a:cs typeface="+mn-cs"/>
                <a:sym typeface="Times New Roman"/>
              </a:defRPr>
            </a:pPr>
            <a:endParaRPr lang="en-US"/>
          </a:p>
          <a:p>
            <a:pPr defTabSz="457200">
              <a:spcBef>
                <a:spcPts val="0"/>
              </a:spcBef>
              <a:spcAft>
                <a:spcPts val="600"/>
              </a:spcAft>
              <a:buClrTx/>
              <a:buFont typeface="Wingdings" panose="05000000000000000000" pitchFamily="2" charset="2"/>
              <a:buChar char="§"/>
              <a:defRPr sz="1800">
                <a:solidFill>
                  <a:srgbClr val="000000"/>
                </a:solidFill>
                <a:uFill>
                  <a:solidFill>
                    <a:srgbClr val="000000"/>
                  </a:solidFill>
                </a:uFill>
                <a:latin typeface="+mn-lt"/>
                <a:ea typeface="+mn-ea"/>
                <a:cs typeface="+mn-cs"/>
                <a:sym typeface="Times New Roman"/>
              </a:defRPr>
            </a:pPr>
            <a:r>
              <a:rPr lang="en-US"/>
              <a:t>Our argument: </a:t>
            </a:r>
            <a:r>
              <a:t>By making the </a:t>
            </a:r>
            <a:r>
              <a:rPr i="1"/>
              <a:t>denial</a:t>
            </a:r>
            <a:r>
              <a:t> of “inclusion” and “accessibility</a:t>
            </a:r>
            <a:r>
              <a:rPr lang="en-US"/>
              <a:t>"</a:t>
            </a:r>
            <a:r>
              <a:t> a condition of Head Start agencies federal funding, HHS is violating Section 504.</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022ED-7BC7-1118-FE15-EDF09E8AF3B9}"/>
              </a:ext>
            </a:extLst>
          </p:cNvPr>
          <p:cNvSpPr>
            <a:spLocks noGrp="1"/>
          </p:cNvSpPr>
          <p:nvPr>
            <p:ph type="title"/>
          </p:nvPr>
        </p:nvSpPr>
        <p:spPr/>
        <p:txBody>
          <a:bodyPr/>
          <a:lstStyle/>
          <a:p>
            <a:r>
              <a:rPr lang="en-US"/>
              <a:t>Section 504 Elements</a:t>
            </a:r>
          </a:p>
        </p:txBody>
      </p:sp>
      <p:sp>
        <p:nvSpPr>
          <p:cNvPr id="3" name="Content Placeholder 2">
            <a:extLst>
              <a:ext uri="{FF2B5EF4-FFF2-40B4-BE49-F238E27FC236}">
                <a16:creationId xmlns:a16="http://schemas.microsoft.com/office/drawing/2014/main" id="{8B6E6DBD-5866-B998-5CEB-A31AA57208CF}"/>
              </a:ext>
            </a:extLst>
          </p:cNvPr>
          <p:cNvSpPr>
            <a:spLocks noGrp="1"/>
          </p:cNvSpPr>
          <p:nvPr>
            <p:ph idx="1"/>
          </p:nvPr>
        </p:nvSpPr>
        <p:spPr/>
        <p:txBody>
          <a:bodyPr/>
          <a:lstStyle/>
          <a:p>
            <a:pPr marL="457200" indent="-457200">
              <a:spcBef>
                <a:spcPts val="600"/>
              </a:spcBef>
              <a:buFont typeface="+mj-lt"/>
              <a:buAutoNum type="arabicPeriod"/>
            </a:pPr>
            <a:r>
              <a:rPr lang="en-US"/>
              <a:t>“Qualified individual with a disability” </a:t>
            </a:r>
          </a:p>
          <a:p>
            <a:pPr marL="457200" indent="-457200">
              <a:spcBef>
                <a:spcPts val="600"/>
              </a:spcBef>
              <a:buFont typeface="+mj-lt"/>
              <a:buAutoNum type="arabicPeriod"/>
            </a:pPr>
            <a:r>
              <a:rPr lang="en-US"/>
              <a:t>“Executive Agency” </a:t>
            </a:r>
          </a:p>
          <a:p>
            <a:pPr marL="457200" indent="-457200">
              <a:spcBef>
                <a:spcPts val="600"/>
              </a:spcBef>
              <a:buFont typeface="+mj-lt"/>
              <a:buAutoNum type="arabicPeriod"/>
            </a:pPr>
            <a:r>
              <a:rPr lang="en-US"/>
              <a:t>“Program or activity conducted by any Executive agency”</a:t>
            </a:r>
          </a:p>
          <a:p>
            <a:pPr marL="457200" indent="-457200">
              <a:spcBef>
                <a:spcPts val="600"/>
              </a:spcBef>
              <a:buFont typeface="+mj-lt"/>
              <a:buAutoNum type="arabicPeriod"/>
            </a:pPr>
            <a:r>
              <a:rPr lang="en-US"/>
              <a:t>Specifically a “federal provider” </a:t>
            </a:r>
          </a:p>
          <a:p>
            <a:pPr marL="0" indent="0">
              <a:spcBef>
                <a:spcPts val="600"/>
              </a:spcBef>
              <a:buNone/>
            </a:pPr>
            <a:r>
              <a:rPr kumimoji="0" lang="en-US" sz="1800" b="0" i="0" u="none" strike="noStrike" kern="1200" cap="none" spc="0" normalizeH="0" baseline="0" noProof="0">
                <a:ln>
                  <a:noFill/>
                </a:ln>
                <a:solidFill>
                  <a:srgbClr val="000000"/>
                </a:solidFill>
                <a:effectLst/>
                <a:uLnTx/>
                <a:uFillTx/>
                <a:latin typeface="Calibri"/>
                <a:ea typeface="Calibri"/>
                <a:cs typeface="Calibri"/>
              </a:rPr>
              <a:t>	“narrow category of § 504(a) violations committed by federal funding agencies 	acting as such—that is, by ‘Federal provider[s].’” </a:t>
            </a:r>
            <a:r>
              <a:rPr kumimoji="0" lang="en-US" sz="1800" b="0" i="1" u="none" strike="noStrike" kern="1200" cap="none" spc="0" normalizeH="0" baseline="0" noProof="0">
                <a:ln>
                  <a:noFill/>
                </a:ln>
                <a:solidFill>
                  <a:srgbClr val="000000"/>
                </a:solidFill>
                <a:effectLst/>
                <a:uLnTx/>
                <a:uFillTx/>
                <a:latin typeface="Calibri"/>
                <a:ea typeface="Calibri"/>
                <a:cs typeface="Calibri"/>
              </a:rPr>
              <a:t>Lane v. Pena</a:t>
            </a:r>
            <a:r>
              <a:rPr kumimoji="0" lang="en-US" sz="1800" b="0" i="0" u="none" strike="noStrike" kern="1200" cap="none" spc="0" normalizeH="0" baseline="0" noProof="0">
                <a:ln>
                  <a:noFill/>
                </a:ln>
                <a:solidFill>
                  <a:srgbClr val="000000"/>
                </a:solidFill>
                <a:effectLst/>
                <a:uLnTx/>
                <a:uFillTx/>
                <a:latin typeface="Calibri"/>
                <a:ea typeface="Calibri"/>
                <a:cs typeface="Calibri"/>
              </a:rPr>
              <a:t>, 518 U.S. 187, 193 	(1996) (quoting 29 U.S.C. § 794(a)(2)).</a:t>
            </a:r>
          </a:p>
          <a:p>
            <a:pPr marL="0" indent="0">
              <a:spcBef>
                <a:spcPts val="600"/>
              </a:spcBef>
              <a:buNone/>
            </a:pPr>
            <a:r>
              <a:rPr lang="en-US" sz="1800">
                <a:solidFill>
                  <a:srgbClr val="000000"/>
                </a:solidFill>
                <a:latin typeface="Calibri"/>
                <a:ea typeface="Calibri"/>
                <a:cs typeface="Calibri"/>
              </a:rPr>
              <a:t>	*waiver of sovereign immunity </a:t>
            </a:r>
            <a:endParaRPr kumimoji="0" lang="en-US" sz="1800" b="0" i="0" u="none" strike="noStrike" kern="1200" cap="none" spc="0" normalizeH="0" baseline="0" noProof="0">
              <a:ln>
                <a:noFill/>
              </a:ln>
              <a:solidFill>
                <a:srgbClr val="00365C"/>
              </a:solidFill>
              <a:effectLst/>
              <a:uLnTx/>
              <a:uFillTx/>
              <a:latin typeface="Calibri"/>
              <a:ea typeface="Calibri"/>
              <a:cs typeface="Calibri"/>
            </a:endParaRPr>
          </a:p>
          <a:p>
            <a:pPr marL="457200" indent="-457200">
              <a:spcBef>
                <a:spcPts val="600"/>
              </a:spcBef>
              <a:buFont typeface="+mj-lt"/>
              <a:buAutoNum type="arabicPeriod"/>
            </a:pPr>
            <a:endParaRPr lang="en-US"/>
          </a:p>
          <a:p>
            <a:endParaRPr lang="en-US"/>
          </a:p>
          <a:p>
            <a:endParaRPr lang="en-US"/>
          </a:p>
        </p:txBody>
      </p:sp>
    </p:spTree>
    <p:extLst>
      <p:ext uri="{BB962C8B-B14F-4D97-AF65-F5344CB8AC3E}">
        <p14:creationId xmlns:p14="http://schemas.microsoft.com/office/powerpoint/2010/main" val="3530459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89D8-EE61-8426-0577-2375AB92D91F}"/>
              </a:ext>
            </a:extLst>
          </p:cNvPr>
          <p:cNvSpPr>
            <a:spLocks noGrp="1"/>
          </p:cNvSpPr>
          <p:nvPr>
            <p:ph type="title"/>
          </p:nvPr>
        </p:nvSpPr>
        <p:spPr>
          <a:xfrm>
            <a:off x="381000" y="228600"/>
            <a:ext cx="8229600" cy="857250"/>
          </a:xfrm>
        </p:spPr>
        <p:txBody>
          <a:bodyPr wrap="square" anchor="ctr">
            <a:normAutofit/>
          </a:bodyPr>
          <a:lstStyle/>
          <a:p>
            <a:r>
              <a:rPr lang="en-US"/>
              <a:t>Section 504 Elements – Continued </a:t>
            </a:r>
          </a:p>
        </p:txBody>
      </p:sp>
      <p:sp>
        <p:nvSpPr>
          <p:cNvPr id="3" name="Subtitle 2">
            <a:extLst>
              <a:ext uri="{FF2B5EF4-FFF2-40B4-BE49-F238E27FC236}">
                <a16:creationId xmlns:a16="http://schemas.microsoft.com/office/drawing/2014/main" id="{97E680B3-D5BD-C36D-890F-F511FA540E5A}"/>
              </a:ext>
            </a:extLst>
          </p:cNvPr>
          <p:cNvSpPr>
            <a:spLocks noGrp="1"/>
          </p:cNvSpPr>
          <p:nvPr>
            <p:ph idx="1"/>
          </p:nvPr>
        </p:nvSpPr>
        <p:spPr>
          <a:xfrm>
            <a:off x="457200" y="1028700"/>
            <a:ext cx="8229600" cy="3143250"/>
          </a:xfrm>
        </p:spPr>
        <p:txBody>
          <a:bodyPr wrap="square" anchor="t">
            <a:normAutofit/>
          </a:bodyPr>
          <a:lstStyle/>
          <a:p>
            <a:r>
              <a:rPr lang="en-US" sz="2400">
                <a:uFill>
                  <a:solidFill>
                    <a:srgbClr val="000000"/>
                  </a:solidFill>
                </a:uFill>
              </a:rPr>
              <a:t>“excluded from the participation in, be denied the benefits of, or be subjected to discrimination”</a:t>
            </a:r>
          </a:p>
          <a:p>
            <a:r>
              <a:rPr lang="en-US" sz="2400"/>
              <a:t>Section 504 Regulations | 45 C.F.R. § 85.21</a:t>
            </a:r>
          </a:p>
          <a:p>
            <a:pPr lvl="1"/>
            <a:r>
              <a:rPr lang="en-US" sz="2000">
                <a:solidFill>
                  <a:srgbClr val="000000"/>
                </a:solidFill>
                <a:uFill>
                  <a:solidFill>
                    <a:srgbClr val="000000"/>
                  </a:solidFill>
                </a:uFill>
                <a:sym typeface="Times New Roman"/>
              </a:rPr>
              <a:t>Equal opportunity to benefit </a:t>
            </a:r>
          </a:p>
          <a:p>
            <a:pPr lvl="1"/>
            <a:r>
              <a:rPr lang="en-US" sz="2000">
                <a:solidFill>
                  <a:srgbClr val="000000"/>
                </a:solidFill>
                <a:uFill>
                  <a:solidFill>
                    <a:srgbClr val="000000"/>
                  </a:solidFill>
                </a:uFill>
                <a:sym typeface="Times New Roman"/>
              </a:rPr>
              <a:t>Most integrated setting </a:t>
            </a:r>
          </a:p>
          <a:p>
            <a:pPr lvl="1"/>
            <a:r>
              <a:rPr lang="en-US" sz="2000">
                <a:solidFill>
                  <a:srgbClr val="000000"/>
                </a:solidFill>
                <a:uFill>
                  <a:solidFill>
                    <a:srgbClr val="000000"/>
                  </a:solidFill>
                </a:uFill>
                <a:sym typeface="Times New Roman"/>
              </a:rPr>
              <a:t>Methods of administration</a:t>
            </a:r>
            <a:endParaRPr lang="en-US" sz="2000"/>
          </a:p>
        </p:txBody>
      </p:sp>
    </p:spTree>
    <p:extLst>
      <p:ext uri="{BB962C8B-B14F-4D97-AF65-F5344CB8AC3E}">
        <p14:creationId xmlns:p14="http://schemas.microsoft.com/office/powerpoint/2010/main" val="1927078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As-Applied Discrimination"/>
          <p:cNvSpPr txBox="1">
            <a:spLocks noGrp="1"/>
          </p:cNvSpPr>
          <p:nvPr>
            <p:ph type="title"/>
          </p:nvPr>
        </p:nvSpPr>
        <p:spPr>
          <a:prstGeom prst="rect">
            <a:avLst/>
          </a:prstGeom>
        </p:spPr>
        <p:txBody>
          <a:bodyPr/>
          <a:lstStyle/>
          <a:p>
            <a:r>
              <a:rPr lang="en-US"/>
              <a:t>Theory 1: </a:t>
            </a:r>
            <a:r>
              <a:t>As-Applied Discrimination </a:t>
            </a:r>
          </a:p>
        </p:txBody>
      </p:sp>
      <p:sp>
        <p:nvSpPr>
          <p:cNvPr id="379" name="By forbidding initiatives, including program modifications and training, necessary to provide children with disabilities early childhood programs, services, and experiences alongside their non-disabled peers, the DEIA Ban deny disabled children access to"/>
          <p:cNvSpPr txBox="1">
            <a:spLocks noGrp="1"/>
          </p:cNvSpPr>
          <p:nvPr>
            <p:ph idx="1"/>
          </p:nvPr>
        </p:nvSpPr>
        <p:spPr>
          <a:prstGeom prst="rect">
            <a:avLst/>
          </a:prstGeom>
        </p:spPr>
        <p:txBody>
          <a:bodyPr/>
          <a:lstStyle>
            <a:lvl1pPr marL="120315" indent="-120315" defTabSz="457200">
              <a:spcBef>
                <a:spcPts val="0"/>
              </a:spcBef>
              <a:buClrTx/>
              <a:buChar char="•"/>
              <a:defRPr sz="2300">
                <a:solidFill>
                  <a:srgbClr val="000000"/>
                </a:solidFill>
                <a:uFill>
                  <a:solidFill>
                    <a:srgbClr val="000000"/>
                  </a:solidFill>
                </a:uFill>
                <a:latin typeface="+mn-lt"/>
                <a:ea typeface="+mn-ea"/>
                <a:cs typeface="+mn-cs"/>
                <a:sym typeface="Times New Roman"/>
              </a:defRPr>
            </a:lvl1pPr>
          </a:lstStyle>
          <a:p>
            <a:pPr>
              <a:buFont typeface="Wingdings" panose="05000000000000000000" pitchFamily="2" charset="2"/>
              <a:buChar char="§"/>
            </a:pPr>
            <a:r>
              <a:rPr lang="en-US"/>
              <a:t>DEIA Ban forbids "initiatives” and “programs” that “promote” “inclusion” and “accessibility.”</a:t>
            </a:r>
          </a:p>
          <a:p>
            <a:pPr>
              <a:buFont typeface="Wingdings" panose="05000000000000000000" pitchFamily="2" charset="2"/>
              <a:buChar char="§"/>
            </a:pPr>
            <a:r>
              <a:rPr lang="en-US"/>
              <a:t>Those initiatives and programs (e.g. </a:t>
            </a:r>
            <a:r>
              <a:t>program modifications and training</a:t>
            </a:r>
            <a:r>
              <a:rPr lang="en-US"/>
              <a:t>)  are </a:t>
            </a:r>
            <a:r>
              <a:t>necessary to provide children with disabilities early childhood programs, services, and experiences alongside their non-disabled peers</a:t>
            </a:r>
            <a:r>
              <a:rPr lang="en-US"/>
              <a:t>.</a:t>
            </a:r>
          </a:p>
          <a:p>
            <a:pPr>
              <a:buFont typeface="Wingdings" panose="05000000000000000000" pitchFamily="2" charset="2"/>
              <a:buChar char="§"/>
            </a:pPr>
            <a:r>
              <a:rPr lang="en-US"/>
              <a:t>The </a:t>
            </a:r>
            <a:r>
              <a:t>DEIA Ban </a:t>
            </a:r>
            <a:r>
              <a:rPr lang="en-US"/>
              <a:t>denies</a:t>
            </a:r>
            <a:r>
              <a:t> disabled children access to HHS services in the most integrated setting that are not separate from those provided to non-disabled children. </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Facial Discrimination"/>
          <p:cNvSpPr txBox="1">
            <a:spLocks noGrp="1"/>
          </p:cNvSpPr>
          <p:nvPr>
            <p:ph type="title"/>
          </p:nvPr>
        </p:nvSpPr>
        <p:spPr>
          <a:prstGeom prst="rect">
            <a:avLst/>
          </a:prstGeom>
        </p:spPr>
        <p:txBody>
          <a:bodyPr/>
          <a:lstStyle/>
          <a:p>
            <a:r>
              <a:rPr lang="en-US"/>
              <a:t>Theory 2: </a:t>
            </a:r>
            <a:r>
              <a:t>Facial Discrimination </a:t>
            </a:r>
          </a:p>
        </p:txBody>
      </p:sp>
      <p:sp>
        <p:nvSpPr>
          <p:cNvPr id="383" name="DEIA Ban also singles out children with disabilities for discriminatory treatment.…"/>
          <p:cNvSpPr txBox="1">
            <a:spLocks noGrp="1"/>
          </p:cNvSpPr>
          <p:nvPr>
            <p:ph idx="1"/>
          </p:nvPr>
        </p:nvSpPr>
        <p:spPr>
          <a:prstGeom prst="rect">
            <a:avLst/>
          </a:prstGeom>
        </p:spPr>
        <p:txBody>
          <a:bodyPr/>
          <a:lstStyle/>
          <a:p>
            <a:pPr marL="51435" indent="-51435" defTabSz="457200">
              <a:spcBef>
                <a:spcPts val="0"/>
              </a:spcBef>
              <a:buClrTx/>
              <a:defRPr>
                <a:solidFill>
                  <a:srgbClr val="000000"/>
                </a:solidFill>
                <a:uFill>
                  <a:solidFill>
                    <a:srgbClr val="000000"/>
                  </a:solidFill>
                </a:uFill>
                <a:latin typeface="+mn-lt"/>
                <a:ea typeface="+mn-ea"/>
                <a:cs typeface="+mn-cs"/>
                <a:sym typeface="Times New Roman"/>
              </a:defRPr>
            </a:pPr>
            <a:r>
              <a:rPr lang="en-US">
                <a:ea typeface="Calibri"/>
                <a:cs typeface="Calibri"/>
              </a:rPr>
              <a:t>Prohibiting inclusion in early childhood education facially </a:t>
            </a:r>
            <a:r>
              <a:rPr lang="en-US" err="1">
                <a:ea typeface="Calibri"/>
                <a:cs typeface="Calibri"/>
              </a:rPr>
              <a:t>singl</a:t>
            </a:r>
            <a:r>
              <a:rPr lang="en-US" err="1">
                <a:solidFill>
                  <a:srgbClr val="000000"/>
                </a:solidFill>
                <a:uFill>
                  <a:solidFill>
                    <a:srgbClr val="000000"/>
                  </a:solidFill>
                </a:uFill>
                <a:sym typeface="Times New Roman"/>
              </a:rPr>
              <a:t>singles</a:t>
            </a:r>
            <a:r>
              <a:rPr lang="en-US">
                <a:solidFill>
                  <a:srgbClr val="000000"/>
                </a:solidFill>
                <a:uFill>
                  <a:solidFill>
                    <a:srgbClr val="000000"/>
                  </a:solidFill>
                </a:uFill>
                <a:sym typeface="Times New Roman"/>
              </a:rPr>
              <a:t> out children with disabilities for discriminatory treatment = per se discrimination </a:t>
            </a:r>
          </a:p>
          <a:p>
            <a:pPr marL="51435" indent="-51435" defTabSz="457200">
              <a:spcBef>
                <a:spcPts val="0"/>
              </a:spcBef>
              <a:buClrTx/>
              <a:defRPr>
                <a:solidFill>
                  <a:srgbClr val="000000"/>
                </a:solidFill>
                <a:uFill>
                  <a:solidFill>
                    <a:srgbClr val="000000"/>
                  </a:solidFill>
                </a:uFill>
                <a:latin typeface="+mn-lt"/>
                <a:ea typeface="+mn-ea"/>
                <a:cs typeface="+mn-cs"/>
                <a:sym typeface="Times New Roman"/>
              </a:defRPr>
            </a:pPr>
            <a:endParaRPr lang="en-US">
              <a:ea typeface="Calibri"/>
              <a:cs typeface="Calibri"/>
            </a:endParaRPr>
          </a:p>
        </p:txBody>
      </p:sp>
    </p:spTree>
    <p:extLst>
      <p:ext uri="{BB962C8B-B14F-4D97-AF65-F5344CB8AC3E}">
        <p14:creationId xmlns:p14="http://schemas.microsoft.com/office/powerpoint/2010/main" val="2745200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Title 1"/>
          <p:cNvSpPr txBox="1">
            <a:spLocks noGrp="1"/>
          </p:cNvSpPr>
          <p:nvPr>
            <p:ph type="title"/>
          </p:nvPr>
        </p:nvSpPr>
        <p:spPr>
          <a:prstGeom prst="rect">
            <a:avLst/>
          </a:prstGeom>
        </p:spPr>
        <p:txBody>
          <a:bodyPr lIns="34290" tIns="34290" rIns="34290" bIns="34290"/>
          <a:lstStyle>
            <a:lvl1pPr>
              <a:defRPr sz="1600">
                <a:latin typeface="Georgia"/>
                <a:ea typeface="Georgia"/>
                <a:cs typeface="Georgia"/>
                <a:sym typeface="Georgia"/>
              </a:defRPr>
            </a:lvl1pPr>
          </a:lstStyle>
          <a:p>
            <a:r>
              <a:rPr lang="en-US" sz="2800">
                <a:latin typeface="Arial" panose="020B0604020202020204" pitchFamily="34" charset="0"/>
                <a:cs typeface="Arial" panose="020B0604020202020204" pitchFamily="34" charset="0"/>
              </a:rPr>
              <a:t>Current Status of Case </a:t>
            </a:r>
          </a:p>
        </p:txBody>
      </p:sp>
      <p:sp>
        <p:nvSpPr>
          <p:cNvPr id="4" name="Content Placeholder 3">
            <a:extLst>
              <a:ext uri="{FF2B5EF4-FFF2-40B4-BE49-F238E27FC236}">
                <a16:creationId xmlns:a16="http://schemas.microsoft.com/office/drawing/2014/main" id="{A0E0BEA7-A1BD-0DEF-E6E8-83106295C324}"/>
              </a:ext>
            </a:extLst>
          </p:cNvPr>
          <p:cNvSpPr>
            <a:spLocks noGrp="1"/>
          </p:cNvSpPr>
          <p:nvPr>
            <p:ph idx="1"/>
          </p:nvPr>
        </p:nvSpPr>
        <p:spPr/>
        <p:txBody>
          <a:bodyPr/>
          <a:lstStyle/>
          <a:p>
            <a:r>
              <a:rPr lang="en-US"/>
              <a:t>January 6, 2026, preliminary injunction telling HHS that it must stop implementing or enforcing the DEIA Ban. </a:t>
            </a:r>
          </a:p>
          <a:p>
            <a:pPr lvl="1"/>
            <a:r>
              <a:rPr lang="en-US"/>
              <a:t>*Only ruled on arbitrary and capricious claims* </a:t>
            </a:r>
          </a:p>
          <a:p>
            <a:pPr lvl="1"/>
            <a:endParaRPr lang="en-US"/>
          </a:p>
          <a:p>
            <a:r>
              <a:rPr lang="en-US"/>
              <a:t>Fully Briefed Motion to Dismiss on All Claims Waiting for Decision </a:t>
            </a:r>
          </a:p>
          <a:p>
            <a:pPr lvl="1"/>
            <a:endParaRPr lang="en-US"/>
          </a:p>
          <a:p>
            <a:endParaRPr lang="en-US"/>
          </a:p>
        </p:txBody>
      </p:sp>
    </p:spTree>
    <p:extLst>
      <p:ext uri="{BB962C8B-B14F-4D97-AF65-F5344CB8AC3E}">
        <p14:creationId xmlns:p14="http://schemas.microsoft.com/office/powerpoint/2010/main" val="619458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A00C5-3E24-B1B2-E56E-85662C5A3271}"/>
            </a:ext>
          </a:extLst>
        </p:cNvPr>
        <p:cNvGrpSpPr/>
        <p:nvPr/>
      </p:nvGrpSpPr>
      <p:grpSpPr>
        <a:xfrm>
          <a:off x="0" y="0"/>
          <a:ext cx="0" cy="0"/>
          <a:chOff x="0" y="0"/>
          <a:chExt cx="0" cy="0"/>
        </a:xfrm>
      </p:grpSpPr>
      <p:sp>
        <p:nvSpPr>
          <p:cNvPr id="241" name="Title 1">
            <a:extLst>
              <a:ext uri="{FF2B5EF4-FFF2-40B4-BE49-F238E27FC236}">
                <a16:creationId xmlns:a16="http://schemas.microsoft.com/office/drawing/2014/main" id="{8ED9231D-C8B7-30F7-2016-7CB677072A63}"/>
              </a:ext>
            </a:extLst>
          </p:cNvPr>
          <p:cNvSpPr txBox="1">
            <a:spLocks noGrp="1"/>
          </p:cNvSpPr>
          <p:nvPr>
            <p:ph type="title"/>
          </p:nvPr>
        </p:nvSpPr>
        <p:spPr>
          <a:xfrm>
            <a:off x="548640" y="2125979"/>
            <a:ext cx="4011930" cy="1508761"/>
          </a:xfrm>
          <a:prstGeom prst="rect">
            <a:avLst/>
          </a:prstGeom>
        </p:spPr>
        <p:txBody>
          <a:bodyPr/>
          <a:lstStyle>
            <a:lvl1pPr>
              <a:defRPr>
                <a:latin typeface="Georgia"/>
                <a:ea typeface="Georgia"/>
                <a:cs typeface="Georgia"/>
                <a:sym typeface="Georgia"/>
              </a:defRPr>
            </a:lvl1pPr>
          </a:lstStyle>
          <a:p>
            <a:r>
              <a:rPr lang="en-US"/>
              <a:t>Discussion</a:t>
            </a:r>
            <a:r>
              <a:t> </a:t>
            </a:r>
          </a:p>
        </p:txBody>
      </p:sp>
    </p:spTree>
    <p:extLst>
      <p:ext uri="{BB962C8B-B14F-4D97-AF65-F5344CB8AC3E}">
        <p14:creationId xmlns:p14="http://schemas.microsoft.com/office/powerpoint/2010/main" val="28188331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BF6F4-4BA7-C972-CA68-C4109095396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46DE2-C0CC-E00A-FECB-842606F96922}"/>
              </a:ext>
            </a:extLst>
          </p:cNvPr>
          <p:cNvSpPr>
            <a:spLocks noGrp="1"/>
          </p:cNvSpPr>
          <p:nvPr>
            <p:ph idx="1"/>
          </p:nvPr>
        </p:nvSpPr>
        <p:spPr>
          <a:xfrm>
            <a:off x="457200" y="971550"/>
            <a:ext cx="8725786" cy="3448050"/>
          </a:xfrm>
        </p:spPr>
        <p:txBody>
          <a:bodyPr/>
          <a:lstStyle/>
          <a:p>
            <a:pPr marL="457200" indent="-457200">
              <a:buClr>
                <a:srgbClr val="08459A"/>
              </a:buClr>
            </a:pPr>
            <a:r>
              <a:rPr lang="en-US" sz="2000" b="1">
                <a:ea typeface="ＭＳ Ｐゴシック"/>
              </a:rPr>
              <a:t>Where does disability fit in?</a:t>
            </a:r>
          </a:p>
          <a:p>
            <a:pPr marL="814369" lvl="1" indent="-457200">
              <a:buClr>
                <a:srgbClr val="08459A"/>
              </a:buClr>
            </a:pPr>
            <a:r>
              <a:rPr lang="en-US" sz="1800" b="1">
                <a:ea typeface="ＭＳ Ｐゴシック"/>
              </a:rPr>
              <a:t>Very unclear!</a:t>
            </a:r>
          </a:p>
          <a:p>
            <a:pPr marL="1171539" lvl="2" indent="-457200">
              <a:buClr>
                <a:srgbClr val="08459A"/>
              </a:buClr>
            </a:pPr>
            <a:r>
              <a:rPr lang="en-US" sz="1600" b="1">
                <a:ea typeface="ＭＳ Ｐゴシック"/>
              </a:rPr>
              <a:t>Rhetorically </a:t>
            </a:r>
          </a:p>
          <a:p>
            <a:pPr marL="1171539" lvl="2" indent="-457200">
              <a:buClr>
                <a:srgbClr val="08459A"/>
              </a:buClr>
            </a:pPr>
            <a:r>
              <a:rPr lang="en-US" sz="1600" b="1">
                <a:ea typeface="ＭＳ Ｐゴシック"/>
              </a:rPr>
              <a:t>Practically </a:t>
            </a:r>
          </a:p>
          <a:p>
            <a:pPr marL="457200" indent="-457200">
              <a:buClr>
                <a:srgbClr val="08459A"/>
              </a:buClr>
            </a:pPr>
            <a:r>
              <a:rPr lang="en-US" sz="2000" b="1">
                <a:ea typeface="ＭＳ Ｐゴシック"/>
              </a:rPr>
              <a:t>How do you prohibit conduct or training in furtherance of “accessibility” without running afoul of federal disability rights laws? </a:t>
            </a:r>
          </a:p>
          <a:p>
            <a:pPr marL="814369" lvl="1" indent="-457200">
              <a:buClr>
                <a:srgbClr val="08459A"/>
              </a:buClr>
            </a:pPr>
            <a:r>
              <a:rPr lang="en-US" sz="1800" b="1">
                <a:ea typeface="ＭＳ Ｐゴシック"/>
              </a:rPr>
              <a:t>You often can’t!</a:t>
            </a:r>
          </a:p>
          <a:p>
            <a:pPr marL="1171539" lvl="2" indent="-457200">
              <a:buClr>
                <a:srgbClr val="08459A"/>
              </a:buClr>
            </a:pPr>
            <a:endParaRPr lang="en-US" sz="1600" b="1">
              <a:ea typeface="ＭＳ Ｐゴシック"/>
            </a:endParaRPr>
          </a:p>
          <a:p>
            <a:pPr marL="814369" lvl="1" indent="-457200">
              <a:buClr>
                <a:srgbClr val="08459A"/>
              </a:buClr>
            </a:pPr>
            <a:endParaRPr lang="en-US" sz="1800" b="1">
              <a:ea typeface="ＭＳ Ｐゴシック"/>
            </a:endParaRPr>
          </a:p>
          <a:p>
            <a:pPr marL="814369" lvl="1" indent="-457200">
              <a:buClr>
                <a:srgbClr val="08459A"/>
              </a:buClr>
            </a:pPr>
            <a:endParaRPr lang="en-US" sz="1600" b="1">
              <a:ea typeface="ＭＳ Ｐゴシック"/>
            </a:endParaRPr>
          </a:p>
          <a:p>
            <a:pPr marL="1171575" lvl="2" indent="-203835">
              <a:buClr>
                <a:srgbClr val="08459A"/>
              </a:buClr>
            </a:pPr>
            <a:endParaRPr lang="en-US" sz="1600" b="1">
              <a:ea typeface="ＭＳ Ｐゴシック"/>
            </a:endParaRPr>
          </a:p>
        </p:txBody>
      </p:sp>
      <p:sp>
        <p:nvSpPr>
          <p:cNvPr id="2" name="Title 1">
            <a:extLst>
              <a:ext uri="{FF2B5EF4-FFF2-40B4-BE49-F238E27FC236}">
                <a16:creationId xmlns:a16="http://schemas.microsoft.com/office/drawing/2014/main" id="{CB695BC8-9B18-7955-195F-5572C757341E}"/>
              </a:ext>
            </a:extLst>
          </p:cNvPr>
          <p:cNvSpPr>
            <a:spLocks noGrp="1"/>
          </p:cNvSpPr>
          <p:nvPr>
            <p:ph type="title"/>
          </p:nvPr>
        </p:nvSpPr>
        <p:spPr/>
        <p:txBody>
          <a:bodyPr/>
          <a:lstStyle/>
          <a:p>
            <a:r>
              <a:rPr lang="en-US" sz="2400">
                <a:ea typeface="ＭＳ Ｐゴシック"/>
              </a:rPr>
              <a:t>Introduction: DEI(A) and Disability</a:t>
            </a:r>
            <a:endParaRPr lang="en-US" sz="2400"/>
          </a:p>
        </p:txBody>
      </p:sp>
    </p:spTree>
    <p:extLst>
      <p:ext uri="{BB962C8B-B14F-4D97-AF65-F5344CB8AC3E}">
        <p14:creationId xmlns:p14="http://schemas.microsoft.com/office/powerpoint/2010/main" val="2967371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0"/>
            <a:ext cx="8725786" cy="3448050"/>
          </a:xfrm>
        </p:spPr>
        <p:txBody>
          <a:bodyPr/>
          <a:lstStyle/>
          <a:p>
            <a:pPr lvl="1">
              <a:buClr>
                <a:srgbClr val="08459A"/>
              </a:buClr>
            </a:pPr>
            <a:r>
              <a:rPr lang="en-US" sz="2400"/>
              <a:t>Disabled people are not the primary target of these anti-DEI actions</a:t>
            </a:r>
          </a:p>
          <a:p>
            <a:pPr lvl="1">
              <a:buClr>
                <a:srgbClr val="08459A"/>
              </a:buClr>
            </a:pPr>
            <a:r>
              <a:rPr lang="en-US" sz="2400"/>
              <a:t>But nor is the inclusion of disability incidental or accidental</a:t>
            </a:r>
          </a:p>
          <a:p>
            <a:pPr lvl="2">
              <a:buClr>
                <a:srgbClr val="08459A"/>
              </a:buClr>
            </a:pPr>
            <a:r>
              <a:rPr lang="en-US" sz="2000"/>
              <a:t>Neither federal government nor New Hampshire backed down when faced with the conflict between their bans and federal disability rights laws</a:t>
            </a:r>
            <a:endParaRPr lang="en-US" sz="1800"/>
          </a:p>
          <a:p>
            <a:pPr lvl="1">
              <a:buClr>
                <a:srgbClr val="08459A"/>
              </a:buClr>
            </a:pPr>
            <a:endParaRPr lang="en-US" sz="1950"/>
          </a:p>
        </p:txBody>
      </p:sp>
      <p:sp>
        <p:nvSpPr>
          <p:cNvPr id="2" name="Title 1"/>
          <p:cNvSpPr>
            <a:spLocks noGrp="1"/>
          </p:cNvSpPr>
          <p:nvPr>
            <p:ph type="title"/>
          </p:nvPr>
        </p:nvSpPr>
        <p:spPr/>
        <p:txBody>
          <a:bodyPr/>
          <a:lstStyle/>
          <a:p>
            <a:r>
              <a:rPr lang="en-US" sz="2400"/>
              <a:t>Themes from New Hampshire and Head Start</a:t>
            </a:r>
          </a:p>
        </p:txBody>
      </p:sp>
    </p:spTree>
    <p:extLst>
      <p:ext uri="{BB962C8B-B14F-4D97-AF65-F5344CB8AC3E}">
        <p14:creationId xmlns:p14="http://schemas.microsoft.com/office/powerpoint/2010/main" val="2862023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6C210-094E-47B4-01BC-A7520BFAAF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CA89CD-DDCE-D1F2-C53E-976740651C6C}"/>
              </a:ext>
            </a:extLst>
          </p:cNvPr>
          <p:cNvSpPr>
            <a:spLocks noGrp="1"/>
          </p:cNvSpPr>
          <p:nvPr>
            <p:ph idx="1"/>
          </p:nvPr>
        </p:nvSpPr>
        <p:spPr>
          <a:xfrm>
            <a:off x="457200" y="971550"/>
            <a:ext cx="8725786" cy="3448050"/>
          </a:xfrm>
        </p:spPr>
        <p:txBody>
          <a:bodyPr/>
          <a:lstStyle/>
          <a:p>
            <a:pPr lvl="1">
              <a:buClr>
                <a:srgbClr val="08459A"/>
              </a:buClr>
            </a:pPr>
            <a:r>
              <a:rPr lang="en-US" sz="2400"/>
              <a:t>Disability rights laws are uniquely well situated to challenge anti-DEI efforts</a:t>
            </a:r>
          </a:p>
          <a:p>
            <a:pPr lvl="1">
              <a:buClr>
                <a:srgbClr val="08459A"/>
              </a:buClr>
            </a:pPr>
            <a:r>
              <a:rPr lang="en-US" sz="2400"/>
              <a:t>Squarely about equity (i.e. differential treatment in order to avoid equitable outcomes)</a:t>
            </a:r>
          </a:p>
          <a:p>
            <a:pPr lvl="2">
              <a:buClr>
                <a:srgbClr val="08459A"/>
              </a:buClr>
            </a:pPr>
            <a:r>
              <a:rPr lang="en-US" sz="1750"/>
              <a:t>Reasonable accommodations</a:t>
            </a:r>
          </a:p>
          <a:p>
            <a:pPr lvl="2">
              <a:buClr>
                <a:srgbClr val="08459A"/>
              </a:buClr>
            </a:pPr>
            <a:r>
              <a:rPr lang="en-US" sz="1750"/>
              <a:t>Special education</a:t>
            </a:r>
          </a:p>
          <a:p>
            <a:pPr lvl="2">
              <a:buClr>
                <a:srgbClr val="08459A"/>
              </a:buClr>
            </a:pPr>
            <a:r>
              <a:rPr lang="en-US" sz="1750"/>
              <a:t>Auxiliary aids and services </a:t>
            </a:r>
          </a:p>
          <a:p>
            <a:pPr lvl="2">
              <a:buClr>
                <a:srgbClr val="08459A"/>
              </a:buClr>
            </a:pPr>
            <a:r>
              <a:rPr lang="en-US" sz="1750"/>
              <a:t>Child Find </a:t>
            </a:r>
          </a:p>
        </p:txBody>
      </p:sp>
      <p:sp>
        <p:nvSpPr>
          <p:cNvPr id="2" name="Title 1">
            <a:extLst>
              <a:ext uri="{FF2B5EF4-FFF2-40B4-BE49-F238E27FC236}">
                <a16:creationId xmlns:a16="http://schemas.microsoft.com/office/drawing/2014/main" id="{53B2F950-4C0B-938B-7F2A-72B1A6AD30BB}"/>
              </a:ext>
            </a:extLst>
          </p:cNvPr>
          <p:cNvSpPr>
            <a:spLocks noGrp="1"/>
          </p:cNvSpPr>
          <p:nvPr>
            <p:ph type="title"/>
          </p:nvPr>
        </p:nvSpPr>
        <p:spPr/>
        <p:txBody>
          <a:bodyPr/>
          <a:lstStyle/>
          <a:p>
            <a:r>
              <a:rPr lang="en-US" sz="2400"/>
              <a:t>Themes from New Hampshire and Head Start</a:t>
            </a:r>
          </a:p>
        </p:txBody>
      </p:sp>
    </p:spTree>
    <p:extLst>
      <p:ext uri="{BB962C8B-B14F-4D97-AF65-F5344CB8AC3E}">
        <p14:creationId xmlns:p14="http://schemas.microsoft.com/office/powerpoint/2010/main" val="821870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91B79-825A-A79D-750C-1B8DAF6580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77AB90-C043-1ADE-CCE2-C4D4592B5F59}"/>
              </a:ext>
            </a:extLst>
          </p:cNvPr>
          <p:cNvSpPr>
            <a:spLocks noGrp="1"/>
          </p:cNvSpPr>
          <p:nvPr>
            <p:ph idx="1"/>
          </p:nvPr>
        </p:nvSpPr>
        <p:spPr>
          <a:xfrm>
            <a:off x="457200" y="971550"/>
            <a:ext cx="8725786" cy="3448050"/>
          </a:xfrm>
        </p:spPr>
        <p:txBody>
          <a:bodyPr/>
          <a:lstStyle/>
          <a:p>
            <a:pPr lvl="1">
              <a:buClr>
                <a:srgbClr val="08459A"/>
              </a:buClr>
            </a:pPr>
            <a:r>
              <a:rPr lang="en-US" sz="2800"/>
              <a:t>Potential for powerful gains from disability claims, </a:t>
            </a:r>
          </a:p>
          <a:p>
            <a:pPr marL="816388" lvl="2" indent="0">
              <a:buClr>
                <a:srgbClr val="08459A"/>
              </a:buClr>
              <a:buNone/>
            </a:pPr>
            <a:r>
              <a:rPr lang="en-US" sz="2600"/>
              <a:t>but also</a:t>
            </a:r>
          </a:p>
          <a:p>
            <a:pPr lvl="1">
              <a:buClr>
                <a:srgbClr val="08459A"/>
              </a:buClr>
            </a:pPr>
            <a:r>
              <a:rPr lang="en-US" sz="2800"/>
              <a:t>Risks of highlighting disability claims</a:t>
            </a:r>
          </a:p>
          <a:p>
            <a:pPr lvl="1">
              <a:buClr>
                <a:srgbClr val="08459A"/>
              </a:buClr>
              <a:buFont typeface="Wingdings" panose="05000000000000000000" pitchFamily="2" charset="2"/>
              <a:buChar char="à"/>
            </a:pPr>
            <a:r>
              <a:rPr lang="en-US" sz="2800" u="sng">
                <a:sym typeface="Wingdings" panose="05000000000000000000" pitchFamily="2" charset="2"/>
              </a:rPr>
              <a:t>Do</a:t>
            </a:r>
            <a:r>
              <a:rPr lang="en-US" sz="2800">
                <a:sym typeface="Wingdings" panose="05000000000000000000" pitchFamily="2" charset="2"/>
              </a:rPr>
              <a:t> include disability claims mindfully, when there is a particular claim and purpose</a:t>
            </a:r>
          </a:p>
          <a:p>
            <a:pPr lvl="1">
              <a:buClr>
                <a:srgbClr val="08459A"/>
              </a:buClr>
              <a:buFont typeface="Wingdings" panose="05000000000000000000" pitchFamily="2" charset="2"/>
              <a:buChar char="à"/>
            </a:pPr>
            <a:r>
              <a:rPr lang="en-US" sz="2800" u="sng">
                <a:sym typeface="Wingdings" panose="05000000000000000000" pitchFamily="2" charset="2"/>
              </a:rPr>
              <a:t>Don’t</a:t>
            </a:r>
            <a:r>
              <a:rPr lang="en-US" sz="2800">
                <a:sym typeface="Wingdings" panose="05000000000000000000" pitchFamily="2" charset="2"/>
              </a:rPr>
              <a:t> add disability claims as a Hail Mary</a:t>
            </a:r>
            <a:endParaRPr lang="en-US" sz="1800"/>
          </a:p>
        </p:txBody>
      </p:sp>
      <p:sp>
        <p:nvSpPr>
          <p:cNvPr id="2" name="Title 1">
            <a:extLst>
              <a:ext uri="{FF2B5EF4-FFF2-40B4-BE49-F238E27FC236}">
                <a16:creationId xmlns:a16="http://schemas.microsoft.com/office/drawing/2014/main" id="{DD7CC00D-F098-7889-E826-CAE57E1DF4C6}"/>
              </a:ext>
            </a:extLst>
          </p:cNvPr>
          <p:cNvSpPr>
            <a:spLocks noGrp="1"/>
          </p:cNvSpPr>
          <p:nvPr>
            <p:ph type="title"/>
          </p:nvPr>
        </p:nvSpPr>
        <p:spPr/>
        <p:txBody>
          <a:bodyPr/>
          <a:lstStyle/>
          <a:p>
            <a:r>
              <a:rPr lang="en-US" sz="2400"/>
              <a:t>Themes from New Hampshire and Head Start</a:t>
            </a:r>
          </a:p>
        </p:txBody>
      </p:sp>
    </p:spTree>
    <p:extLst>
      <p:ext uri="{BB962C8B-B14F-4D97-AF65-F5344CB8AC3E}">
        <p14:creationId xmlns:p14="http://schemas.microsoft.com/office/powerpoint/2010/main" val="1364119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CE0D2-E641-13AC-97F2-3ED423CA5CC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490DE1-6707-9355-3BE6-616A60CA51B5}"/>
              </a:ext>
            </a:extLst>
          </p:cNvPr>
          <p:cNvSpPr>
            <a:spLocks noGrp="1"/>
          </p:cNvSpPr>
          <p:nvPr>
            <p:ph idx="1"/>
          </p:nvPr>
        </p:nvSpPr>
        <p:spPr>
          <a:xfrm>
            <a:off x="457200" y="971550"/>
            <a:ext cx="8725786" cy="3448050"/>
          </a:xfrm>
        </p:spPr>
        <p:txBody>
          <a:bodyPr/>
          <a:lstStyle/>
          <a:p>
            <a:pPr lvl="1">
              <a:buClr>
                <a:srgbClr val="08459A"/>
              </a:buClr>
            </a:pPr>
            <a:r>
              <a:rPr lang="en-US" sz="2800"/>
              <a:t>Importance of intersectional collaboration</a:t>
            </a:r>
          </a:p>
          <a:p>
            <a:pPr lvl="1">
              <a:buClr>
                <a:srgbClr val="08459A"/>
              </a:buClr>
            </a:pPr>
            <a:r>
              <a:rPr lang="en-US" sz="2800"/>
              <a:t>Using the power of disability in support of a broad range of impacted communities</a:t>
            </a:r>
            <a:endParaRPr lang="en-US" sz="1800"/>
          </a:p>
        </p:txBody>
      </p:sp>
      <p:sp>
        <p:nvSpPr>
          <p:cNvPr id="2" name="Title 1">
            <a:extLst>
              <a:ext uri="{FF2B5EF4-FFF2-40B4-BE49-F238E27FC236}">
                <a16:creationId xmlns:a16="http://schemas.microsoft.com/office/drawing/2014/main" id="{F7B97019-64DE-DE0B-BFF8-0EB780E8AE9E}"/>
              </a:ext>
            </a:extLst>
          </p:cNvPr>
          <p:cNvSpPr>
            <a:spLocks noGrp="1"/>
          </p:cNvSpPr>
          <p:nvPr>
            <p:ph type="title"/>
          </p:nvPr>
        </p:nvSpPr>
        <p:spPr/>
        <p:txBody>
          <a:bodyPr/>
          <a:lstStyle/>
          <a:p>
            <a:r>
              <a:rPr lang="en-US" sz="2400"/>
              <a:t>Themes from New Hampshire and Head Start</a:t>
            </a:r>
          </a:p>
        </p:txBody>
      </p:sp>
    </p:spTree>
    <p:extLst>
      <p:ext uri="{BB962C8B-B14F-4D97-AF65-F5344CB8AC3E}">
        <p14:creationId xmlns:p14="http://schemas.microsoft.com/office/powerpoint/2010/main" val="2197116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0"/>
            <a:ext cx="9144000" cy="51625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81639" tIns="40819" rIns="81639" bIns="40819" rtlCol="0" anchor="ctr"/>
          <a:lstStyle/>
          <a:p>
            <a:pPr algn="ctr"/>
            <a:endParaRPr lang="en-US">
              <a:solidFill>
                <a:schemeClr val="lt1"/>
              </a:solidFill>
            </a:endParaRPr>
          </a:p>
        </p:txBody>
      </p:sp>
      <p:sp>
        <p:nvSpPr>
          <p:cNvPr id="19457" name="Title 3"/>
          <p:cNvSpPr>
            <a:spLocks noGrp="1"/>
          </p:cNvSpPr>
          <p:nvPr>
            <p:ph type="ctrTitle"/>
          </p:nvPr>
        </p:nvSpPr>
        <p:spPr>
          <a:xfrm>
            <a:off x="457200" y="2095500"/>
            <a:ext cx="8229600" cy="971550"/>
          </a:xfrm>
        </p:spPr>
        <p:txBody>
          <a:bodyPr/>
          <a:lstStyle/>
          <a:p>
            <a:pPr algn="ctr"/>
            <a:r>
              <a:rPr lang="en-US" sz="4500">
                <a:solidFill>
                  <a:schemeClr val="bg1"/>
                </a:solidFill>
              </a:rPr>
              <a:t>Questions and Answers</a:t>
            </a:r>
          </a:p>
        </p:txBody>
      </p:sp>
    </p:spTree>
    <p:extLst>
      <p:ext uri="{BB962C8B-B14F-4D97-AF65-F5344CB8AC3E}">
        <p14:creationId xmlns:p14="http://schemas.microsoft.com/office/powerpoint/2010/main" val="1203012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txBox="1">
            <a:spLocks/>
          </p:cNvSpPr>
          <p:nvPr/>
        </p:nvSpPr>
        <p:spPr bwMode="auto">
          <a:xfrm>
            <a:off x="304800" y="4013200"/>
            <a:ext cx="905256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9" tIns="40819" rIns="81639" bIns="40819" numCol="1" anchor="t" anchorCtr="0" compatLnSpc="1">
            <a:prstTxWarp prst="textNoShape">
              <a:avLst/>
            </a:prstTxWarp>
          </a:bodyPr>
          <a:lstStyle>
            <a:lvl1pPr marL="306146" indent="-306146" algn="l" defTabSz="408194" rtl="0" eaLnBrk="0" fontAlgn="base" hangingPunct="0">
              <a:spcBef>
                <a:spcPct val="20000"/>
              </a:spcBef>
              <a:spcAft>
                <a:spcPct val="0"/>
              </a:spcAft>
              <a:buClr>
                <a:srgbClr val="3971AB"/>
              </a:buClr>
              <a:buFont typeface="Wingdings" charset="0"/>
              <a:buNone/>
              <a:defRPr sz="1200" kern="1200">
                <a:solidFill>
                  <a:srgbClr val="1A134C"/>
                </a:solidFill>
                <a:latin typeface="Arial"/>
                <a:ea typeface="ＭＳ Ｐゴシック" pitchFamily="-65" charset="-128"/>
                <a:cs typeface="ＭＳ Ｐゴシック" pitchFamily="-65" charset="-128"/>
              </a:defRPr>
            </a:lvl1pPr>
            <a:lvl2pPr marL="663315" indent="-255121" algn="l" defTabSz="408194" rtl="0" eaLnBrk="0" fontAlgn="base" hangingPunct="0">
              <a:spcBef>
                <a:spcPct val="20000"/>
              </a:spcBef>
              <a:spcAft>
                <a:spcPct val="0"/>
              </a:spcAft>
              <a:buClr>
                <a:srgbClr val="3971AB"/>
              </a:buClr>
              <a:buFont typeface="Arial" charset="0"/>
              <a:buChar char="•"/>
              <a:defRPr sz="1900" kern="1200">
                <a:solidFill>
                  <a:srgbClr val="00365C"/>
                </a:solidFill>
                <a:latin typeface="Arial"/>
                <a:ea typeface="ヒラギノ角ゴ Pro W3" charset="0"/>
                <a:cs typeface="Arial"/>
              </a:defRPr>
            </a:lvl2pPr>
            <a:lvl3pPr marL="1020485"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3pPr>
            <a:lvl4pPr marL="1428679" indent="-204097" algn="l" defTabSz="408194" rtl="0" eaLnBrk="0" fontAlgn="base" hangingPunct="0">
              <a:spcBef>
                <a:spcPct val="20000"/>
              </a:spcBef>
              <a:spcAft>
                <a:spcPct val="0"/>
              </a:spcAft>
              <a:buClr>
                <a:srgbClr val="3971AB"/>
              </a:buClr>
              <a:buFont typeface="Arial" charset="0"/>
              <a:buChar char="•"/>
              <a:defRPr sz="1800" kern="1200">
                <a:solidFill>
                  <a:srgbClr val="00365C"/>
                </a:solidFill>
                <a:latin typeface="Arial"/>
                <a:ea typeface="Arial" pitchFamily="-65" charset="0"/>
                <a:cs typeface="Arial"/>
              </a:defRPr>
            </a:lvl4pPr>
            <a:lvl5pPr marL="1836873"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a:r>
              <a:rPr lang="en-US" baseline="3000">
                <a:latin typeface="Arial" charset="0"/>
                <a:ea typeface="ＭＳ Ｐゴシック" charset="0"/>
                <a:cs typeface="ＭＳ Ｐゴシック" charset="0"/>
              </a:rPr>
              <a:t>Photo Copyright Flickr-Via Tsuji</a:t>
            </a:r>
          </a:p>
        </p:txBody>
      </p:sp>
      <p:pic>
        <p:nvPicPr>
          <p:cNvPr id="3" name="LadyLibertyEngraved.psd" descr="ACLU's version of the Statute of Liberty, shaded in blue with diagonal dark blue lines running across the image."/>
          <p:cNvPicPr>
            <a:picLocks noChangeAspect="1"/>
          </p:cNvPicPr>
          <p:nvPr/>
        </p:nvPicPr>
        <p:blipFill rotWithShape="1">
          <a:blip r:embed="rId3" r:link="rId4">
            <a:extLst>
              <a:ext uri="{28A0092B-C50C-407E-A947-70E740481C1C}">
                <a14:useLocalDpi xmlns:a14="http://schemas.microsoft.com/office/drawing/2010/main" val="0"/>
              </a:ext>
            </a:extLst>
          </a:blip>
          <a:srcRect l="21765" t="21620"/>
          <a:stretch>
            <a:fillRect/>
          </a:stretch>
        </p:blipFill>
        <p:spPr>
          <a:xfrm>
            <a:off x="381000" y="331271"/>
            <a:ext cx="2757056" cy="3681929"/>
          </a:xfrm>
          <a:prstGeom prst="rect">
            <a:avLst/>
          </a:prstGeom>
        </p:spPr>
      </p:pic>
      <p:sp>
        <p:nvSpPr>
          <p:cNvPr id="2" name="Text Placeholder 1">
            <a:extLst>
              <a:ext uri="{FF2B5EF4-FFF2-40B4-BE49-F238E27FC236}">
                <a16:creationId xmlns:a16="http://schemas.microsoft.com/office/drawing/2014/main" id="{F6E5C168-A1FB-2CB0-3BA0-2444D974734C}"/>
              </a:ext>
            </a:extLst>
          </p:cNvPr>
          <p:cNvSpPr>
            <a:spLocks noGrp="1"/>
          </p:cNvSpPr>
          <p:nvPr>
            <p:ph type="body" idx="10"/>
          </p:nvPr>
        </p:nvSpPr>
        <p:spPr>
          <a:xfrm>
            <a:off x="3429000" y="342901"/>
            <a:ext cx="5181600" cy="3670299"/>
          </a:xfrm>
        </p:spPr>
        <p:txBody>
          <a:bodyPr/>
          <a:lstStyle/>
          <a:p>
            <a:r>
              <a:rPr lang="en-US" b="1"/>
              <a:t>For more information:</a:t>
            </a:r>
          </a:p>
          <a:p>
            <a:endParaRPr lang="en-US"/>
          </a:p>
          <a:p>
            <a:r>
              <a:rPr lang="en-US">
                <a:ea typeface="ＭＳ Ｐゴシック"/>
              </a:rPr>
              <a:t>Zoe Brennan-Krohn, zkrohn@aclu.org</a:t>
            </a:r>
          </a:p>
          <a:p>
            <a:endParaRPr lang="en-US"/>
          </a:p>
          <a:p>
            <a:r>
              <a:rPr lang="en-US">
                <a:ea typeface="ＭＳ Ｐゴシック"/>
              </a:rPr>
              <a:t>Jennesa Calvo-Friedman, jcalvo-friedman@aclu.org</a:t>
            </a:r>
            <a:endParaRPr lang="en-US"/>
          </a:p>
          <a:p>
            <a:endParaRPr lang="en-US"/>
          </a:p>
          <a:p>
            <a:r>
              <a:rPr lang="en-US">
                <a:ea typeface="ＭＳ Ｐゴシック"/>
              </a:rPr>
              <a:t>Alexis Alvarez, alexisa@aclu.org </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0"/>
            <a:ext cx="9144000" cy="51625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81639" tIns="40819" rIns="81639" bIns="40819" rtlCol="0" anchor="ctr"/>
          <a:lstStyle/>
          <a:p>
            <a:pPr algn="ctr"/>
            <a:endParaRPr lang="en-US">
              <a:solidFill>
                <a:schemeClr val="lt1"/>
              </a:solidFill>
            </a:endParaRPr>
          </a:p>
        </p:txBody>
      </p:sp>
      <p:sp>
        <p:nvSpPr>
          <p:cNvPr id="7" name="Text Placeholder 2"/>
          <p:cNvSpPr txBox="1">
            <a:spLocks/>
          </p:cNvSpPr>
          <p:nvPr/>
        </p:nvSpPr>
        <p:spPr>
          <a:xfrm rot="21248442">
            <a:off x="4485587" y="2951708"/>
            <a:ext cx="1901696" cy="362119"/>
          </a:xfrm>
          <a:prstGeom prst="rect">
            <a:avLst/>
          </a:prstGeom>
          <a:solidFill>
            <a:schemeClr val="tx2"/>
          </a:solidFill>
        </p:spPr>
        <p:txBody>
          <a:bodyPr/>
          <a:lstStyle>
            <a:lvl1pPr marL="306146" indent="-306146" algn="l" defTabSz="408194" rtl="0" eaLnBrk="0" fontAlgn="base" hangingPunct="0">
              <a:spcBef>
                <a:spcPct val="20000"/>
              </a:spcBef>
              <a:spcAft>
                <a:spcPct val="0"/>
              </a:spcAft>
              <a:buClr>
                <a:srgbClr val="3971AB"/>
              </a:buClr>
              <a:buFont typeface="Wingdings" charset="0"/>
              <a:buChar char="§"/>
              <a:defRPr sz="2100" kern="1200">
                <a:solidFill>
                  <a:srgbClr val="00365C"/>
                </a:solidFill>
                <a:latin typeface="Arial"/>
                <a:ea typeface="ＭＳ Ｐゴシック" pitchFamily="-65" charset="-128"/>
                <a:cs typeface="ＭＳ Ｐゴシック" pitchFamily="-65" charset="-128"/>
              </a:defRPr>
            </a:lvl1pPr>
            <a:lvl2pPr marL="663315" indent="-255121" algn="l" defTabSz="408194" rtl="0" eaLnBrk="0" fontAlgn="base" hangingPunct="0">
              <a:spcBef>
                <a:spcPct val="20000"/>
              </a:spcBef>
              <a:spcAft>
                <a:spcPct val="0"/>
              </a:spcAft>
              <a:buClr>
                <a:srgbClr val="3971AB"/>
              </a:buClr>
              <a:buFont typeface="Arial" charset="0"/>
              <a:buChar char="•"/>
              <a:defRPr sz="1900" kern="1200">
                <a:solidFill>
                  <a:srgbClr val="00365C"/>
                </a:solidFill>
                <a:latin typeface="Arial"/>
                <a:ea typeface="ヒラギノ角ゴ Pro W3" charset="0"/>
                <a:cs typeface="Arial"/>
              </a:defRPr>
            </a:lvl2pPr>
            <a:lvl3pPr marL="1020485"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3pPr>
            <a:lvl4pPr marL="1428679" indent="-204097" algn="l" defTabSz="408194" rtl="0" eaLnBrk="0" fontAlgn="base" hangingPunct="0">
              <a:spcBef>
                <a:spcPct val="20000"/>
              </a:spcBef>
              <a:spcAft>
                <a:spcPct val="0"/>
              </a:spcAft>
              <a:buClr>
                <a:srgbClr val="3971AB"/>
              </a:buClr>
              <a:buFont typeface="Arial" charset="0"/>
              <a:buChar char="•"/>
              <a:defRPr sz="1800" kern="1200">
                <a:solidFill>
                  <a:srgbClr val="00365C"/>
                </a:solidFill>
                <a:latin typeface="Arial"/>
                <a:ea typeface="Arial" pitchFamily="-65" charset="0"/>
                <a:cs typeface="Arial"/>
              </a:defRPr>
            </a:lvl4pPr>
            <a:lvl5pPr marL="1836873"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600" b="1">
                <a:solidFill>
                  <a:schemeClr val="bg1"/>
                </a:solidFill>
              </a:rPr>
              <a:t>WE THE PEOPLE</a:t>
            </a:r>
          </a:p>
        </p:txBody>
      </p:sp>
      <p:pic>
        <p:nvPicPr>
          <p:cNvPr id="6" name="ACLU_national logo_white_rgb.png" descr="ACLU logo in white with &quot;WE THE PEOPLE&quot; in blue box covering the bottom portion of the &quot;U&quot; in ACLU."/>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2997202" y="1885950"/>
            <a:ext cx="3022598" cy="1295400"/>
          </a:xfrm>
          <a:prstGeom prst="rect">
            <a:avLst/>
          </a:prstGeom>
        </p:spPr>
      </p:pic>
    </p:spTree>
    <p:extLst>
      <p:ext uri="{BB962C8B-B14F-4D97-AF65-F5344CB8AC3E}">
        <p14:creationId xmlns:p14="http://schemas.microsoft.com/office/powerpoint/2010/main" val="98697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063AA-CA61-D975-D03F-E20C5F37A0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243138-B9A7-F316-E146-F3E60AB9F036}"/>
              </a:ext>
            </a:extLst>
          </p:cNvPr>
          <p:cNvSpPr>
            <a:spLocks noGrp="1"/>
          </p:cNvSpPr>
          <p:nvPr>
            <p:ph idx="1"/>
          </p:nvPr>
        </p:nvSpPr>
        <p:spPr>
          <a:xfrm>
            <a:off x="457200" y="971550"/>
            <a:ext cx="8725786" cy="3448050"/>
          </a:xfrm>
        </p:spPr>
        <p:txBody>
          <a:bodyPr/>
          <a:lstStyle/>
          <a:p>
            <a:pPr marL="457200" indent="-457200">
              <a:buClr>
                <a:srgbClr val="08459A"/>
              </a:buClr>
            </a:pPr>
            <a:r>
              <a:rPr lang="en-US" sz="2800" b="1">
                <a:ea typeface="ＭＳ Ｐゴシック"/>
              </a:rPr>
              <a:t>Why bring disability into the morass of DEIA?</a:t>
            </a:r>
          </a:p>
          <a:p>
            <a:pPr marL="814070" lvl="1" indent="-457200">
              <a:buClr>
                <a:srgbClr val="08459A"/>
              </a:buClr>
            </a:pPr>
            <a:r>
              <a:rPr lang="en-US" sz="2000" b="1">
                <a:ea typeface="ＭＳ Ｐゴシック"/>
              </a:rPr>
              <a:t>Disabled communities are being targeted</a:t>
            </a:r>
          </a:p>
          <a:p>
            <a:pPr marL="1170940" lvl="2" indent="-457200">
              <a:buClr>
                <a:srgbClr val="08459A"/>
              </a:buClr>
            </a:pPr>
            <a:r>
              <a:rPr lang="en-US" sz="1800" b="1">
                <a:ea typeface="ＭＳ Ｐゴシック"/>
              </a:rPr>
              <a:t>Disability is not an inadvertently included population, </a:t>
            </a:r>
            <a:r>
              <a:rPr lang="en-US" sz="1800" b="1" i="1">
                <a:ea typeface="ＭＳ Ｐゴシック"/>
              </a:rPr>
              <a:t>and</a:t>
            </a:r>
          </a:p>
          <a:p>
            <a:pPr marL="1170940" lvl="2" indent="-457200">
              <a:buClr>
                <a:srgbClr val="08459A"/>
              </a:buClr>
            </a:pPr>
            <a:r>
              <a:rPr lang="en-US" sz="1800" b="1">
                <a:ea typeface="ＭＳ Ｐゴシック"/>
              </a:rPr>
              <a:t>Many impacted disabled people are marginalized across other identities, including those most directly in the crosshairs of DEI bans (racial, linguistic, gender, sexual orientation)</a:t>
            </a:r>
          </a:p>
          <a:p>
            <a:pPr marL="814369" lvl="1" indent="-457200">
              <a:buClr>
                <a:srgbClr val="08459A"/>
              </a:buClr>
            </a:pPr>
            <a:endParaRPr lang="en-US" sz="1800" b="1">
              <a:ea typeface="ＭＳ Ｐゴシック"/>
            </a:endParaRPr>
          </a:p>
          <a:p>
            <a:pPr marL="814369" lvl="1" indent="-457200">
              <a:buClr>
                <a:srgbClr val="08459A"/>
              </a:buClr>
            </a:pPr>
            <a:endParaRPr lang="en-US" sz="1600" b="1">
              <a:ea typeface="ＭＳ Ｐゴシック"/>
            </a:endParaRPr>
          </a:p>
          <a:p>
            <a:pPr marL="1171575" lvl="2" indent="-203835">
              <a:buClr>
                <a:srgbClr val="08459A"/>
              </a:buClr>
            </a:pPr>
            <a:endParaRPr lang="en-US" sz="1600" b="1">
              <a:ea typeface="ＭＳ Ｐゴシック"/>
            </a:endParaRPr>
          </a:p>
        </p:txBody>
      </p:sp>
      <p:sp>
        <p:nvSpPr>
          <p:cNvPr id="2" name="Title 1">
            <a:extLst>
              <a:ext uri="{FF2B5EF4-FFF2-40B4-BE49-F238E27FC236}">
                <a16:creationId xmlns:a16="http://schemas.microsoft.com/office/drawing/2014/main" id="{49CCF944-D71E-FB19-B6DF-AE77ABC9520D}"/>
              </a:ext>
            </a:extLst>
          </p:cNvPr>
          <p:cNvSpPr>
            <a:spLocks noGrp="1"/>
          </p:cNvSpPr>
          <p:nvPr>
            <p:ph type="title"/>
          </p:nvPr>
        </p:nvSpPr>
        <p:spPr/>
        <p:txBody>
          <a:bodyPr/>
          <a:lstStyle/>
          <a:p>
            <a:r>
              <a:rPr lang="en-US" sz="2400">
                <a:ea typeface="ＭＳ Ｐゴシック"/>
              </a:rPr>
              <a:t>Introduction: DEI(A) and Disability</a:t>
            </a:r>
            <a:endParaRPr lang="en-US" sz="2400"/>
          </a:p>
        </p:txBody>
      </p:sp>
    </p:spTree>
    <p:extLst>
      <p:ext uri="{BB962C8B-B14F-4D97-AF65-F5344CB8AC3E}">
        <p14:creationId xmlns:p14="http://schemas.microsoft.com/office/powerpoint/2010/main" val="257373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AC61C-9A5B-3345-4785-7F9713CC5E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8CC11-8345-2233-3245-68B9DDBD1F6B}"/>
              </a:ext>
            </a:extLst>
          </p:cNvPr>
          <p:cNvSpPr>
            <a:spLocks noGrp="1"/>
          </p:cNvSpPr>
          <p:nvPr>
            <p:ph idx="1"/>
          </p:nvPr>
        </p:nvSpPr>
        <p:spPr>
          <a:xfrm>
            <a:off x="457200" y="971550"/>
            <a:ext cx="8725786" cy="3448050"/>
          </a:xfrm>
        </p:spPr>
        <p:txBody>
          <a:bodyPr/>
          <a:lstStyle/>
          <a:p>
            <a:pPr marL="457200" indent="-457200">
              <a:buClr>
                <a:srgbClr val="08459A"/>
              </a:buClr>
            </a:pPr>
            <a:r>
              <a:rPr lang="en-US" sz="2800" b="1">
                <a:ea typeface="ＭＳ Ｐゴシック"/>
              </a:rPr>
              <a:t>Why bring disability into the morass of DEIA?</a:t>
            </a:r>
          </a:p>
          <a:p>
            <a:pPr marL="814070" lvl="1" indent="-457200">
              <a:buClr>
                <a:srgbClr val="08459A"/>
              </a:buClr>
            </a:pPr>
            <a:r>
              <a:rPr lang="en-US" sz="1800" b="1" dirty="0">
                <a:ea typeface="ＭＳ Ｐゴシック"/>
              </a:rPr>
              <a:t>Disability rights laws have particular power in this context</a:t>
            </a:r>
          </a:p>
          <a:p>
            <a:pPr marL="1170940" lvl="2" indent="-457200">
              <a:buClr>
                <a:srgbClr val="08459A"/>
              </a:buClr>
            </a:pPr>
            <a:r>
              <a:rPr lang="en-US" sz="1600" b="1">
                <a:ea typeface="ＭＳ Ｐゴシック"/>
              </a:rPr>
              <a:t>ADA, 504, and IDEA are all squarely about </a:t>
            </a:r>
            <a:r>
              <a:rPr lang="en-US" sz="1600" b="1" i="1">
                <a:ea typeface="ＭＳ Ｐゴシック"/>
              </a:rPr>
              <a:t>equity</a:t>
            </a:r>
            <a:r>
              <a:rPr lang="en-US" sz="1600" b="1">
                <a:ea typeface="ＭＳ Ｐゴシック"/>
              </a:rPr>
              <a:t>, not </a:t>
            </a:r>
            <a:r>
              <a:rPr lang="en-US" sz="1600" b="1" i="1">
                <a:ea typeface="ＭＳ Ｐゴシック"/>
              </a:rPr>
              <a:t>equality</a:t>
            </a:r>
            <a:endParaRPr lang="en-US" sz="1600" b="1">
              <a:ea typeface="ＭＳ Ｐゴシック"/>
            </a:endParaRPr>
          </a:p>
          <a:p>
            <a:pPr marL="1170940" lvl="2" indent="-457200">
              <a:buClr>
                <a:srgbClr val="08459A"/>
              </a:buClr>
            </a:pPr>
            <a:r>
              <a:rPr lang="en-US" sz="1600" b="1">
                <a:ea typeface="ＭＳ Ｐゴシック"/>
              </a:rPr>
              <a:t>Often </a:t>
            </a:r>
            <a:r>
              <a:rPr lang="en-US" sz="1600" b="1" i="1">
                <a:ea typeface="ＭＳ Ｐゴシック"/>
              </a:rPr>
              <a:t>require </a:t>
            </a:r>
            <a:r>
              <a:rPr lang="en-US" sz="1600" b="1">
                <a:ea typeface="ＭＳ Ｐゴシック"/>
              </a:rPr>
              <a:t>different treatment to level the playing field, exactly what DEIA bans try to prohibit</a:t>
            </a:r>
          </a:p>
          <a:p>
            <a:pPr marL="814369" lvl="1" indent="-457200">
              <a:buClr>
                <a:srgbClr val="08459A"/>
              </a:buClr>
            </a:pPr>
            <a:endParaRPr lang="en-US" sz="1800" b="1">
              <a:ea typeface="ＭＳ Ｐゴシック"/>
            </a:endParaRPr>
          </a:p>
          <a:p>
            <a:pPr marL="814369" lvl="1" indent="-457200">
              <a:buClr>
                <a:srgbClr val="08459A"/>
              </a:buClr>
            </a:pPr>
            <a:endParaRPr lang="en-US" sz="1600" b="1">
              <a:ea typeface="ＭＳ Ｐゴシック"/>
            </a:endParaRPr>
          </a:p>
          <a:p>
            <a:pPr marL="1171575" lvl="2" indent="-203835">
              <a:buClr>
                <a:srgbClr val="08459A"/>
              </a:buClr>
            </a:pPr>
            <a:endParaRPr lang="en-US" sz="1600" b="1">
              <a:ea typeface="ＭＳ Ｐゴシック"/>
            </a:endParaRPr>
          </a:p>
        </p:txBody>
      </p:sp>
      <p:sp>
        <p:nvSpPr>
          <p:cNvPr id="2" name="Title 1">
            <a:extLst>
              <a:ext uri="{FF2B5EF4-FFF2-40B4-BE49-F238E27FC236}">
                <a16:creationId xmlns:a16="http://schemas.microsoft.com/office/drawing/2014/main" id="{CC761E52-CC86-C395-CA44-122580108822}"/>
              </a:ext>
            </a:extLst>
          </p:cNvPr>
          <p:cNvSpPr>
            <a:spLocks noGrp="1"/>
          </p:cNvSpPr>
          <p:nvPr>
            <p:ph type="title"/>
          </p:nvPr>
        </p:nvSpPr>
        <p:spPr/>
        <p:txBody>
          <a:bodyPr/>
          <a:lstStyle/>
          <a:p>
            <a:r>
              <a:rPr lang="en-US" sz="2400">
                <a:ea typeface="ＭＳ Ｐゴシック"/>
              </a:rPr>
              <a:t>Introduction: DEI(A) and Disability</a:t>
            </a:r>
            <a:endParaRPr lang="en-US" sz="2400"/>
          </a:p>
        </p:txBody>
      </p:sp>
      <p:pic>
        <p:nvPicPr>
          <p:cNvPr id="4" name="Picture 3" descr="A two panel cartoon of three people behind a fence  watching a sports game. &#10;&#10;In the first panel, a tall person and a shorter person are each standing on a wooden box, and a person in a wheelchair is next to a wooden box. The tall person can see over the fence easily, the short person can barely see over the fence, the person in the wheelchair can't see over the fence at all. &#10;&#10;In the second panel, the tall person is standing on the grass. The short person is standing on two boxes. The person in the wheelchair is on top of a ramp. All three people can see clearly over the fence. ">
            <a:extLst>
              <a:ext uri="{FF2B5EF4-FFF2-40B4-BE49-F238E27FC236}">
                <a16:creationId xmlns:a16="http://schemas.microsoft.com/office/drawing/2014/main" id="{B0DC3670-3574-11CC-7DE7-FF5A1BDC6BE7}"/>
              </a:ext>
            </a:extLst>
          </p:cNvPr>
          <p:cNvPicPr>
            <a:picLocks noChangeAspect="1"/>
          </p:cNvPicPr>
          <p:nvPr/>
        </p:nvPicPr>
        <p:blipFill>
          <a:blip r:embed="rId3"/>
          <a:stretch>
            <a:fillRect/>
          </a:stretch>
        </p:blipFill>
        <p:spPr>
          <a:xfrm>
            <a:off x="3898074" y="2345510"/>
            <a:ext cx="4264725" cy="2218934"/>
          </a:xfrm>
          <a:prstGeom prst="rect">
            <a:avLst/>
          </a:prstGeom>
        </p:spPr>
      </p:pic>
      <p:sp>
        <p:nvSpPr>
          <p:cNvPr id="5" name="TextBox 4">
            <a:extLst>
              <a:ext uri="{FF2B5EF4-FFF2-40B4-BE49-F238E27FC236}">
                <a16:creationId xmlns:a16="http://schemas.microsoft.com/office/drawing/2014/main" id="{383EF6FE-AFFD-3154-CE49-2CA99CED0F09}"/>
              </a:ext>
            </a:extLst>
          </p:cNvPr>
          <p:cNvSpPr txBox="1"/>
          <p:nvPr/>
        </p:nvSpPr>
        <p:spPr>
          <a:xfrm>
            <a:off x="4965940" y="4721468"/>
            <a:ext cx="33955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ＭＳ Ｐゴシック"/>
              </a:rPr>
              <a:t>Equality vs. Equity</a:t>
            </a:r>
            <a:endParaRPr lang="en-US"/>
          </a:p>
        </p:txBody>
      </p:sp>
    </p:spTree>
    <p:extLst>
      <p:ext uri="{BB962C8B-B14F-4D97-AF65-F5344CB8AC3E}">
        <p14:creationId xmlns:p14="http://schemas.microsoft.com/office/powerpoint/2010/main" val="340876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A65A8-5488-85CB-89A6-D6A3D61959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B22D40-A537-9A6E-7DF0-D2EA055E0366}"/>
              </a:ext>
            </a:extLst>
          </p:cNvPr>
          <p:cNvSpPr>
            <a:spLocks noGrp="1"/>
          </p:cNvSpPr>
          <p:nvPr>
            <p:ph idx="1"/>
          </p:nvPr>
        </p:nvSpPr>
        <p:spPr>
          <a:xfrm>
            <a:off x="457200" y="971550"/>
            <a:ext cx="8725786" cy="3448050"/>
          </a:xfrm>
        </p:spPr>
        <p:txBody>
          <a:bodyPr/>
          <a:lstStyle/>
          <a:p>
            <a:pPr marL="0" indent="0">
              <a:buClr>
                <a:srgbClr val="08459A"/>
              </a:buClr>
              <a:buNone/>
            </a:pPr>
            <a:r>
              <a:rPr lang="en-US" sz="2400" b="1" u="sng">
                <a:solidFill>
                  <a:srgbClr val="FF0000"/>
                </a:solidFill>
                <a:ea typeface="ＭＳ Ｐゴシック"/>
              </a:rPr>
              <a:t>Project 2025</a:t>
            </a:r>
          </a:p>
          <a:p>
            <a:pPr marL="0" indent="0">
              <a:buClr>
                <a:srgbClr val="08459A"/>
              </a:buClr>
              <a:buNone/>
            </a:pPr>
            <a:endParaRPr lang="en-US" sz="2000" b="1" u="sng">
              <a:solidFill>
                <a:srgbClr val="FF0000"/>
              </a:solidFill>
              <a:ea typeface="ＭＳ Ｐゴシック"/>
            </a:endParaRPr>
          </a:p>
          <a:p>
            <a:pPr>
              <a:buClr>
                <a:srgbClr val="08459A"/>
              </a:buClr>
            </a:pPr>
            <a:r>
              <a:rPr lang="en-US"/>
              <a:t>Abolishing DEI offices and personnel; </a:t>
            </a:r>
          </a:p>
          <a:p>
            <a:pPr>
              <a:buClr>
                <a:srgbClr val="08459A"/>
              </a:buClr>
            </a:pPr>
            <a:r>
              <a:rPr lang="en-US"/>
              <a:t>Ending the government’s participation in DEI initiatives</a:t>
            </a:r>
          </a:p>
          <a:p>
            <a:pPr>
              <a:buClr>
                <a:srgbClr val="08459A"/>
              </a:buClr>
            </a:pPr>
            <a:r>
              <a:rPr lang="en-US"/>
              <a:t>Amending laws to align with a conservative vision of nondiscrimination</a:t>
            </a:r>
          </a:p>
          <a:p>
            <a:pPr>
              <a:buClr>
                <a:srgbClr val="08459A"/>
              </a:buClr>
            </a:pPr>
            <a:r>
              <a:rPr lang="en-US"/>
              <a:t>Taking enforcement action against organizations that engage in DEI</a:t>
            </a:r>
            <a:endParaRPr lang="en-US" sz="2000" b="1" u="sng">
              <a:solidFill>
                <a:srgbClr val="FF0000"/>
              </a:solidFill>
            </a:endParaRPr>
          </a:p>
        </p:txBody>
      </p:sp>
      <p:sp>
        <p:nvSpPr>
          <p:cNvPr id="2" name="Title 1">
            <a:extLst>
              <a:ext uri="{FF2B5EF4-FFF2-40B4-BE49-F238E27FC236}">
                <a16:creationId xmlns:a16="http://schemas.microsoft.com/office/drawing/2014/main" id="{4AC86B61-BC89-C46A-1586-83CBE74653B1}"/>
              </a:ext>
            </a:extLst>
          </p:cNvPr>
          <p:cNvSpPr>
            <a:spLocks noGrp="1"/>
          </p:cNvSpPr>
          <p:nvPr>
            <p:ph type="title"/>
          </p:nvPr>
        </p:nvSpPr>
        <p:spPr>
          <a:xfrm>
            <a:off x="176174" y="184709"/>
            <a:ext cx="8229600" cy="857250"/>
          </a:xfrm>
        </p:spPr>
        <p:txBody>
          <a:bodyPr/>
          <a:lstStyle/>
          <a:p>
            <a:r>
              <a:rPr lang="en-US" sz="2400"/>
              <a:t>Background:</a:t>
            </a:r>
            <a:r>
              <a:rPr lang="en-US" sz="2400">
                <a:ea typeface="ＭＳ Ｐゴシック"/>
              </a:rPr>
              <a:t> Federal and State Anti-DEI initiatives</a:t>
            </a:r>
            <a:r>
              <a:rPr lang="en-US" sz="2400"/>
              <a:t> </a:t>
            </a:r>
          </a:p>
        </p:txBody>
      </p:sp>
    </p:spTree>
    <p:extLst>
      <p:ext uri="{BB962C8B-B14F-4D97-AF65-F5344CB8AC3E}">
        <p14:creationId xmlns:p14="http://schemas.microsoft.com/office/powerpoint/2010/main" val="77107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9DC7D-74F8-A7AF-229D-ADF9A5FF60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E8142-3929-E281-E87A-7AFFFECC2F0D}"/>
              </a:ext>
            </a:extLst>
          </p:cNvPr>
          <p:cNvSpPr>
            <a:spLocks noGrp="1"/>
          </p:cNvSpPr>
          <p:nvPr>
            <p:ph idx="1"/>
          </p:nvPr>
        </p:nvSpPr>
        <p:spPr>
          <a:xfrm>
            <a:off x="457200" y="971550"/>
            <a:ext cx="8725786" cy="3448050"/>
          </a:xfrm>
        </p:spPr>
        <p:txBody>
          <a:bodyPr/>
          <a:lstStyle/>
          <a:p>
            <a:pPr marL="0" indent="0">
              <a:buClr>
                <a:srgbClr val="08459A"/>
              </a:buClr>
              <a:buNone/>
            </a:pPr>
            <a:r>
              <a:rPr lang="en-US" sz="1800" b="1" u="sng">
                <a:solidFill>
                  <a:srgbClr val="FF0000"/>
                </a:solidFill>
                <a:ea typeface="ＭＳ Ｐゴシック"/>
              </a:rPr>
              <a:t>E.O. 14173</a:t>
            </a:r>
          </a:p>
          <a:p>
            <a:pPr marL="0" indent="0">
              <a:buClr>
                <a:srgbClr val="08459A"/>
              </a:buClr>
              <a:buNone/>
            </a:pPr>
            <a:endParaRPr lang="en-US" sz="1800" b="1" u="sng">
              <a:solidFill>
                <a:srgbClr val="FF0000"/>
              </a:solidFill>
              <a:ea typeface="ＭＳ Ｐゴシック"/>
            </a:endParaRPr>
          </a:p>
          <a:p>
            <a:pPr>
              <a:buClr>
                <a:srgbClr val="08459A"/>
              </a:buClr>
            </a:pPr>
            <a:r>
              <a:rPr lang="en-US" sz="1800"/>
              <a:t>Ending Illegal Discrimination and Restoring Merit-Based Opportunity, January 21, 2025</a:t>
            </a:r>
          </a:p>
          <a:p>
            <a:pPr>
              <a:buClr>
                <a:srgbClr val="08459A"/>
              </a:buClr>
            </a:pPr>
            <a:r>
              <a:rPr lang="en-US" sz="1800"/>
              <a:t>Agencies required to “include in every contract or grant award” a certification that the recipient “does not operate any programs promoting DEI that violate any applicable Federal antidiscrimination laws,” </a:t>
            </a:r>
          </a:p>
          <a:p>
            <a:pPr>
              <a:buClr>
                <a:srgbClr val="08459A"/>
              </a:buClr>
            </a:pPr>
            <a:r>
              <a:rPr lang="en-US" sz="1800"/>
              <a:t>Attorney General required to take “appropriate measures to encourage the private sector to end illegal discrimination and preferences, including DEI,” to “deter” such “programs or </a:t>
            </a:r>
            <a:r>
              <a:rPr lang="en-US" sz="1800" b="1"/>
              <a:t>principles</a:t>
            </a:r>
            <a:r>
              <a:rPr lang="en-US" sz="1800"/>
              <a:t>,” and to “identify . . . potential civil compliance investigations” to accomplish such “deter[</a:t>
            </a:r>
            <a:r>
              <a:rPr lang="en-US" sz="1800" err="1"/>
              <a:t>rence</a:t>
            </a:r>
            <a:r>
              <a:rPr lang="en-US" sz="1800"/>
              <a:t>].”</a:t>
            </a:r>
          </a:p>
          <a:p>
            <a:pPr>
              <a:buClr>
                <a:srgbClr val="08459A"/>
              </a:buClr>
            </a:pPr>
            <a:endParaRPr lang="en-US" sz="1800" b="1" u="sng">
              <a:solidFill>
                <a:srgbClr val="FF0000"/>
              </a:solidFill>
            </a:endParaRPr>
          </a:p>
        </p:txBody>
      </p:sp>
      <p:sp>
        <p:nvSpPr>
          <p:cNvPr id="2" name="Title 1">
            <a:extLst>
              <a:ext uri="{FF2B5EF4-FFF2-40B4-BE49-F238E27FC236}">
                <a16:creationId xmlns:a16="http://schemas.microsoft.com/office/drawing/2014/main" id="{40ED4AF7-2E72-ED58-757E-8DA899521D0E}"/>
              </a:ext>
            </a:extLst>
          </p:cNvPr>
          <p:cNvSpPr>
            <a:spLocks noGrp="1"/>
          </p:cNvSpPr>
          <p:nvPr>
            <p:ph type="title"/>
          </p:nvPr>
        </p:nvSpPr>
        <p:spPr>
          <a:xfrm>
            <a:off x="176174" y="184709"/>
            <a:ext cx="8229600" cy="857250"/>
          </a:xfrm>
        </p:spPr>
        <p:txBody>
          <a:bodyPr/>
          <a:lstStyle/>
          <a:p>
            <a:r>
              <a:rPr lang="en-US" sz="2400"/>
              <a:t>Background:</a:t>
            </a:r>
            <a:r>
              <a:rPr lang="en-US" sz="2400">
                <a:ea typeface="ＭＳ Ｐゴシック"/>
              </a:rPr>
              <a:t> Federal and State Anti-DEI initiatives</a:t>
            </a:r>
            <a:r>
              <a:rPr lang="en-US" sz="2400"/>
              <a:t> </a:t>
            </a:r>
          </a:p>
        </p:txBody>
      </p:sp>
    </p:spTree>
    <p:extLst>
      <p:ext uri="{BB962C8B-B14F-4D97-AF65-F5344CB8AC3E}">
        <p14:creationId xmlns:p14="http://schemas.microsoft.com/office/powerpoint/2010/main" val="2679498443"/>
      </p:ext>
    </p:extLst>
  </p:cSld>
  <p:clrMapOvr>
    <a:masterClrMapping/>
  </p:clrMapOvr>
</p:sld>
</file>

<file path=ppt/theme/theme1.xml><?xml version="1.0" encoding="utf-8"?>
<a:theme xmlns:a="http://schemas.openxmlformats.org/drawingml/2006/main" name="ACLUPowerpointTemplate_Arial">
  <a:themeElements>
    <a:clrScheme name="Custom 1">
      <a:dk1>
        <a:srgbClr val="EF404E"/>
      </a:dk1>
      <a:lt1>
        <a:srgbClr val="FFFFFF"/>
      </a:lt1>
      <a:dk2>
        <a:srgbClr val="08459A"/>
      </a:dk2>
      <a:lt2>
        <a:srgbClr val="E8273C"/>
      </a:lt2>
      <a:accent1>
        <a:srgbClr val="F9A014"/>
      </a:accent1>
      <a:accent2>
        <a:srgbClr val="FFDA57"/>
      </a:accent2>
      <a:accent3>
        <a:srgbClr val="F8AFA0"/>
      </a:accent3>
      <a:accent4>
        <a:srgbClr val="82CEDC"/>
      </a:accent4>
      <a:accent5>
        <a:srgbClr val="7DC69D"/>
      </a:accent5>
      <a:accent6>
        <a:srgbClr val="4A105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CLUPowerpointTemplate_Arial 1">
        <a:dk1>
          <a:srgbClr val="063860"/>
        </a:dk1>
        <a:lt1>
          <a:srgbClr val="FFFFFF"/>
        </a:lt1>
        <a:dk2>
          <a:srgbClr val="3A71AB"/>
        </a:dk2>
        <a:lt2>
          <a:srgbClr val="EEECE1"/>
        </a:lt2>
        <a:accent1>
          <a:srgbClr val="3A71AB"/>
        </a:accent1>
        <a:accent2>
          <a:srgbClr val="A7AAAC"/>
        </a:accent2>
        <a:accent3>
          <a:srgbClr val="FFFFFF"/>
        </a:accent3>
        <a:accent4>
          <a:srgbClr val="042E51"/>
        </a:accent4>
        <a:accent5>
          <a:srgbClr val="AEBBD2"/>
        </a:accent5>
        <a:accent6>
          <a:srgbClr val="979A9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ACLUPowerpointTemplate_Arial 2">
        <a:dk1>
          <a:srgbClr val="005488"/>
        </a:dk1>
        <a:lt1>
          <a:srgbClr val="FFFFFF"/>
        </a:lt1>
        <a:dk2>
          <a:srgbClr val="4D90CD"/>
        </a:dk2>
        <a:lt2>
          <a:srgbClr val="EEECE1"/>
        </a:lt2>
        <a:accent1>
          <a:srgbClr val="3A71AB"/>
        </a:accent1>
        <a:accent2>
          <a:srgbClr val="A7AAAC"/>
        </a:accent2>
        <a:accent3>
          <a:srgbClr val="FFFFFF"/>
        </a:accent3>
        <a:accent4>
          <a:srgbClr val="004673"/>
        </a:accent4>
        <a:accent5>
          <a:srgbClr val="AEBBD2"/>
        </a:accent5>
        <a:accent6>
          <a:srgbClr val="979A9B"/>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00215b-0fcc-4bf3-bf20-145cee1fdb1d">
      <Terms xmlns="http://schemas.microsoft.com/office/infopath/2007/PartnerControls"/>
    </lcf76f155ced4ddcb4097134ff3c332f>
    <TaxCatchAll xmlns="10f2cdb6-bae7-4fd6-9b3c-c0103bb85f0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DF62A725B6944BB0DBA70D3F112930" ma:contentTypeVersion="19" ma:contentTypeDescription="Create a new document." ma:contentTypeScope="" ma:versionID="a68fc184c4412320e2f919a71be7b557">
  <xsd:schema xmlns:xsd="http://www.w3.org/2001/XMLSchema" xmlns:xs="http://www.w3.org/2001/XMLSchema" xmlns:p="http://schemas.microsoft.com/office/2006/metadata/properties" xmlns:ns2="9300215b-0fcc-4bf3-bf20-145cee1fdb1d" xmlns:ns3="10f2cdb6-bae7-4fd6-9b3c-c0103bb85f04" targetNamespace="http://schemas.microsoft.com/office/2006/metadata/properties" ma:root="true" ma:fieldsID="1a880028a41060249beebd1d6ff2a699" ns2:_="" ns3:_="">
    <xsd:import namespace="9300215b-0fcc-4bf3-bf20-145cee1fdb1d"/>
    <xsd:import namespace="10f2cdb6-bae7-4fd6-9b3c-c0103bb85f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LengthInSeconds" minOccurs="0"/>
                <xsd:element ref="ns3:TaxCatchAll" minOccurs="0"/>
                <xsd:element ref="ns2:MediaServiceOCR"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0215b-0fcc-4bf3-bf20-145cee1fdb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22acbcf-2279-4d93-9134-97368575f3ba"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f2cdb6-bae7-4fd6-9b3c-c0103bb85f0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5683fc3-6405-4bc8-bf2a-fc5d59527d0e}" ma:internalName="TaxCatchAll" ma:showField="CatchAllData" ma:web="10f2cdb6-bae7-4fd6-9b3c-c0103bb85f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16F1E3-9BC4-4E53-B55C-A41AA464BC53}">
  <ds:schemaRefs>
    <ds:schemaRef ds:uri="http://schemas.microsoft.com/sharepoint/v3/contenttype/forms"/>
  </ds:schemaRefs>
</ds:datastoreItem>
</file>

<file path=customXml/itemProps2.xml><?xml version="1.0" encoding="utf-8"?>
<ds:datastoreItem xmlns:ds="http://schemas.openxmlformats.org/officeDocument/2006/customXml" ds:itemID="{9AA6B952-2056-4BC1-B9B0-2F83DEF13827}">
  <ds:schemaRefs>
    <ds:schemaRef ds:uri="10f2cdb6-bae7-4fd6-9b3c-c0103bb85f04"/>
    <ds:schemaRef ds:uri="9300215b-0fcc-4bf3-bf20-145cee1fdb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8340C02-9EFB-4AD3-9698-01329297B0A8}">
  <ds:schemaRefs>
    <ds:schemaRef ds:uri="10f2cdb6-bae7-4fd6-9b3c-c0103bb85f04"/>
    <ds:schemaRef ds:uri="9300215b-0fcc-4bf3-bf20-145cee1fdb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53fc8b8-d7b6-4a49-82ba-35cdad86f4bf}" enabled="1" method="Standard" siteId="{735676e9-2494-4a0f-bf31-4bdea1e91986}" removed="0"/>
</clbl:labelList>
</file>

<file path=docProps/app.xml><?xml version="1.0" encoding="utf-8"?>
<Properties xmlns="http://schemas.openxmlformats.org/officeDocument/2006/extended-properties" xmlns:vt="http://schemas.openxmlformats.org/officeDocument/2006/docPropsVTypes">
  <Template/>
  <TotalTime>0</TotalTime>
  <Words>5389</Words>
  <Application>Microsoft Office PowerPoint</Application>
  <PresentationFormat>On-screen Show (16:9)</PresentationFormat>
  <Paragraphs>478</Paragraphs>
  <Slides>56</Slides>
  <Notes>42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56</vt:i4>
      </vt:variant>
    </vt:vector>
  </HeadingPairs>
  <TitlesOfParts>
    <vt:vector size="69" baseType="lpstr">
      <vt:lpstr>ＭＳ Ｐゴシック</vt:lpstr>
      <vt:lpstr>Arial</vt:lpstr>
      <vt:lpstr>Arial Narrow</vt:lpstr>
      <vt:lpstr>Calibri</vt:lpstr>
      <vt:lpstr>CentSchbook BT Roman</vt:lpstr>
      <vt:lpstr>Century Schoolbook</vt:lpstr>
      <vt:lpstr>Courier New</vt:lpstr>
      <vt:lpstr>Gamuth Display Bold</vt:lpstr>
      <vt:lpstr>Georgia</vt:lpstr>
      <vt:lpstr>GT America</vt:lpstr>
      <vt:lpstr>Times New Roman</vt:lpstr>
      <vt:lpstr>Wingdings</vt:lpstr>
      <vt:lpstr>ACLUPowerpointTemplate_Arial</vt:lpstr>
      <vt:lpstr>Using Disability Rights to Challenge Anti-DEI Laws</vt:lpstr>
      <vt:lpstr>Session Outline</vt:lpstr>
      <vt:lpstr>Introduction: DEI(A) and Disability</vt:lpstr>
      <vt:lpstr>Introduction: DEI(A) and Disability</vt:lpstr>
      <vt:lpstr>Introduction: DEI(A) and Disability</vt:lpstr>
      <vt:lpstr>Introduction: DEI(A) and Disability</vt:lpstr>
      <vt:lpstr>Introduction: DEI(A) and Disability</vt:lpstr>
      <vt:lpstr>Background: Federal and State Anti-DEI initiatives </vt:lpstr>
      <vt:lpstr>Background: Federal and State Anti-DEI initiatives </vt:lpstr>
      <vt:lpstr>NEA-NH v. NH Dep’t of Education</vt:lpstr>
      <vt:lpstr>NEA-NH v. NH Dep’t of Education</vt:lpstr>
      <vt:lpstr>NEA-NH v. NH Dep’t of Education</vt:lpstr>
      <vt:lpstr>NEA-NH v. NH Dep’t of Education</vt:lpstr>
      <vt:lpstr>NEA-NH v. NH Dep’t of Education</vt:lpstr>
      <vt:lpstr>NEA-NH v. NH Dep’t of Education</vt:lpstr>
      <vt:lpstr>NEA-NH v. NH Dep’t of Education</vt:lpstr>
      <vt:lpstr>NEA-NH v. NH Dep’t of Education</vt:lpstr>
      <vt:lpstr>NEA-NH v. NH Dep’t of Education</vt:lpstr>
      <vt:lpstr>NEA-NH v. NH Dep’t of Education</vt:lpstr>
      <vt:lpstr>NEA-NH v. NH Dep’t of Education</vt:lpstr>
      <vt:lpstr>NEA-NH v. NH Dep’t of Education</vt:lpstr>
      <vt:lpstr>NEA-NH v. NH Dep’t of Education</vt:lpstr>
      <vt:lpstr>NEA-NH v. NH Dep’t of Education</vt:lpstr>
      <vt:lpstr>NEA-NH v. NH Dep’t of Education</vt:lpstr>
      <vt:lpstr>NEA-NH v. NH Dep’t of Education</vt:lpstr>
      <vt:lpstr>NEA-NH v. NH Dep’t of Education</vt:lpstr>
      <vt:lpstr>NEA-NH v. NH Dep’t of Education</vt:lpstr>
      <vt:lpstr>Head Start Litigation </vt:lpstr>
      <vt:lpstr>Head Start Background </vt:lpstr>
      <vt:lpstr>Statutory &amp; Regulatory Requirements of Head Start</vt:lpstr>
      <vt:lpstr>PowerPoint Presentation</vt:lpstr>
      <vt:lpstr>HHS Implementation of anti-DEIA EOs</vt:lpstr>
      <vt:lpstr>What does it mean to ban promoting “accessibility” and “inclusion” for Head Start ?</vt:lpstr>
      <vt:lpstr>Government documents - Example</vt:lpstr>
      <vt:lpstr>Experts in the Field – Example  </vt:lpstr>
      <vt:lpstr>Head Start Agencies – Examples</vt:lpstr>
      <vt:lpstr>Office of Head Start (HHS) Staff – Examples </vt:lpstr>
      <vt:lpstr>Office of Head Start Staff –  Examples Continued </vt:lpstr>
      <vt:lpstr>Office of Head Start Staff –  Examples Continued </vt:lpstr>
      <vt:lpstr>Counsel for Defendants – Example </vt:lpstr>
      <vt:lpstr>Why Challenge DEIA Ban for Head Start? </vt:lpstr>
      <vt:lpstr>Claims Brought to Challenge DEIA Ban </vt:lpstr>
      <vt:lpstr>Section 504 Claim </vt:lpstr>
      <vt:lpstr>Section 504 Elements</vt:lpstr>
      <vt:lpstr>Section 504 Elements – Continued </vt:lpstr>
      <vt:lpstr>Theory 1: As-Applied Discrimination </vt:lpstr>
      <vt:lpstr>Theory 2: Facial Discrimination </vt:lpstr>
      <vt:lpstr>Current Status of Case </vt:lpstr>
      <vt:lpstr>Discussion </vt:lpstr>
      <vt:lpstr>Themes from New Hampshire and Head Start</vt:lpstr>
      <vt:lpstr>Themes from New Hampshire and Head Start</vt:lpstr>
      <vt:lpstr>Themes from New Hampshire and Head Start</vt:lpstr>
      <vt:lpstr>Themes from New Hampshire and Head Start</vt:lpstr>
      <vt:lpstr>Questions and Answers</vt:lpstr>
      <vt:lpstr>PowerPoint Presentation</vt:lpstr>
      <vt:lpstr>PowerPoint Presentation</vt:lpstr>
    </vt:vector>
  </TitlesOfParts>
  <Company>American Civil Liberties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West Resendes</dc:creator>
  <cp:lastModifiedBy>Zoe Brennan-Krohn</cp:lastModifiedBy>
  <cp:revision>35</cp:revision>
  <cp:lastPrinted>2018-06-13T18:28:59Z</cp:lastPrinted>
  <dcterms:created xsi:type="dcterms:W3CDTF">2011-12-21T16:51:41Z</dcterms:created>
  <dcterms:modified xsi:type="dcterms:W3CDTF">2026-03-18T21:59:32Z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0x010100BDDF62A725B6944BB0DBA70D3F112930</vt:lpwstr>
  </property>
  <property fmtid="{D5CDD505-2E9C-101B-9397-08002B2CF9AE}" pid="3" name="MediaServiceImageTags">
    <vt:lpwstr/>
  </property>
</Properties>
</file>