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2"/>
  </p:notesMasterIdLst>
  <p:sldIdLst>
    <p:sldId id="256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45" r:id="rId18"/>
    <p:sldId id="346" r:id="rId19"/>
    <p:sldId id="347" r:id="rId20"/>
    <p:sldId id="348" r:id="rId21"/>
  </p:sldIdLst>
  <p:sldSz cx="9144000" cy="6858000" type="screen4x3"/>
  <p:notesSz cx="7004050" cy="91995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30BDB18-F53C-49BF-A8C2-A7F093F2397D}">
          <p14:sldIdLst>
            <p14:sldId id="256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59C860-F77F-CC5C-501F-3FD86D7E611C}" name="Zoila Hinson" initials="ZH" userId="S::ZHinson@relmanlaw.com::3490f265-02eb-4ebe-96ea-4a286955f4a4" providerId="AD"/>
  <p188:author id="{F6A00C9F-A1E5-8BC6-A0D0-00B22B3FBC22}" name="Ashley Brickhouse" initials="AB" userId="S::abrickhouse@relmanlaw.com::33ef66b6-6861-42c7-ae0c-0a3e283466ee" providerId="AD"/>
  <p188:author id="{570C42E1-0CB9-0443-ADB9-B49FD6C2B36D}" name="Isabella Mandell" initials="IM" userId="S::Imandell@relmanlaw.com::1334309c-0ca6-4305-ac45-79d2aec533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3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5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Allen" userId="1e67dba9-5779-4cab-bd7c-2885a811ff72" providerId="ADAL" clId="{0F609809-6746-41FB-936E-1E70A4F2B1C3}"/>
    <pc:docChg chg="undo custSel addSld delSld modSld modSection">
      <pc:chgData name="Michael Allen" userId="1e67dba9-5779-4cab-bd7c-2885a811ff72" providerId="ADAL" clId="{0F609809-6746-41FB-936E-1E70A4F2B1C3}" dt="2026-03-25T17:59:44.445" v="2209" actId="20577"/>
      <pc:docMkLst>
        <pc:docMk/>
      </pc:docMkLst>
      <pc:sldChg chg="addSp delSp modSp mod modClrScheme chgLayout">
        <pc:chgData name="Michael Allen" userId="1e67dba9-5779-4cab-bd7c-2885a811ff72" providerId="ADAL" clId="{0F609809-6746-41FB-936E-1E70A4F2B1C3}" dt="2026-03-25T17:58:18.684" v="2201" actId="14100"/>
        <pc:sldMkLst>
          <pc:docMk/>
          <pc:sldMk cId="1130955217" sldId="256"/>
        </pc:sldMkLst>
        <pc:spChg chg="del">
          <ac:chgData name="Michael Allen" userId="1e67dba9-5779-4cab-bd7c-2885a811ff72" providerId="ADAL" clId="{0F609809-6746-41FB-936E-1E70A4F2B1C3}" dt="2026-03-25T13:04:28.654" v="104" actId="700"/>
          <ac:spMkLst>
            <pc:docMk/>
            <pc:sldMk cId="1130955217" sldId="256"/>
            <ac:spMk id="4" creationId="{57D400EE-7724-45CB-A070-8BA7FA6AA113}"/>
          </ac:spMkLst>
        </pc:spChg>
        <pc:spChg chg="mod ord">
          <ac:chgData name="Michael Allen" userId="1e67dba9-5779-4cab-bd7c-2885a811ff72" providerId="ADAL" clId="{0F609809-6746-41FB-936E-1E70A4F2B1C3}" dt="2026-03-25T17:58:18.684" v="2201" actId="14100"/>
          <ac:spMkLst>
            <pc:docMk/>
            <pc:sldMk cId="1130955217" sldId="256"/>
            <ac:spMk id="5" creationId="{85D5D65B-8EBF-46DC-A9C3-EEAF93923503}"/>
          </ac:spMkLst>
        </pc:spChg>
        <pc:spChg chg="add del mod ord">
          <ac:chgData name="Michael Allen" userId="1e67dba9-5779-4cab-bd7c-2885a811ff72" providerId="ADAL" clId="{0F609809-6746-41FB-936E-1E70A4F2B1C3}" dt="2026-03-25T13:05:21.226" v="111" actId="700"/>
          <ac:spMkLst>
            <pc:docMk/>
            <pc:sldMk cId="1130955217" sldId="256"/>
            <ac:spMk id="6" creationId="{E8523C08-BB17-30DA-5EE7-754D199637E1}"/>
          </ac:spMkLst>
        </pc:spChg>
        <pc:spChg chg="add del mod">
          <ac:chgData name="Michael Allen" userId="1e67dba9-5779-4cab-bd7c-2885a811ff72" providerId="ADAL" clId="{0F609809-6746-41FB-936E-1E70A4F2B1C3}" dt="2026-03-25T13:04:57.421" v="110" actId="6264"/>
          <ac:spMkLst>
            <pc:docMk/>
            <pc:sldMk cId="1130955217" sldId="256"/>
            <ac:spMk id="7" creationId="{2F62DEEC-0015-3C1F-796E-04B437D49AE7}"/>
          </ac:spMkLst>
        </pc:spChg>
        <pc:spChg chg="add del mod ord">
          <ac:chgData name="Michael Allen" userId="1e67dba9-5779-4cab-bd7c-2885a811ff72" providerId="ADAL" clId="{0F609809-6746-41FB-936E-1E70A4F2B1C3}" dt="2026-03-25T13:04:57.421" v="110" actId="6264"/>
          <ac:spMkLst>
            <pc:docMk/>
            <pc:sldMk cId="1130955217" sldId="256"/>
            <ac:spMk id="8" creationId="{32A9B1C1-A915-CE8E-47C4-E3046276E336}"/>
          </ac:spMkLst>
        </pc:spChg>
        <pc:spChg chg="add mod ord">
          <ac:chgData name="Michael Allen" userId="1e67dba9-5779-4cab-bd7c-2885a811ff72" providerId="ADAL" clId="{0F609809-6746-41FB-936E-1E70A4F2B1C3}" dt="2026-03-25T13:05:21.226" v="111" actId="700"/>
          <ac:spMkLst>
            <pc:docMk/>
            <pc:sldMk cId="1130955217" sldId="256"/>
            <ac:spMk id="9" creationId="{F2C44B32-E2C6-7BA7-B7D1-F635616C575A}"/>
          </ac:spMkLst>
        </pc:spChg>
        <pc:spChg chg="add del mod">
          <ac:chgData name="Michael Allen" userId="1e67dba9-5779-4cab-bd7c-2885a811ff72" providerId="ADAL" clId="{0F609809-6746-41FB-936E-1E70A4F2B1C3}" dt="2026-03-25T13:04:44.386" v="106" actId="26606"/>
          <ac:spMkLst>
            <pc:docMk/>
            <pc:sldMk cId="1130955217" sldId="256"/>
            <ac:spMk id="11" creationId="{7BB58157-1BCE-617A-9E1E-96FD4803233B}"/>
          </ac:spMkLst>
        </pc:spChg>
        <pc:spChg chg="add del mod">
          <ac:chgData name="Michael Allen" userId="1e67dba9-5779-4cab-bd7c-2885a811ff72" providerId="ADAL" clId="{0F609809-6746-41FB-936E-1E70A4F2B1C3}" dt="2026-03-25T13:04:44.386" v="106" actId="26606"/>
          <ac:spMkLst>
            <pc:docMk/>
            <pc:sldMk cId="1130955217" sldId="256"/>
            <ac:spMk id="13" creationId="{E1890BD3-DF5D-6933-A321-40CE870A2E4C}"/>
          </ac:spMkLst>
        </pc:spChg>
        <pc:spChg chg="add del mod">
          <ac:chgData name="Michael Allen" userId="1e67dba9-5779-4cab-bd7c-2885a811ff72" providerId="ADAL" clId="{0F609809-6746-41FB-936E-1E70A4F2B1C3}" dt="2026-03-25T13:04:44.386" v="106" actId="26606"/>
          <ac:spMkLst>
            <pc:docMk/>
            <pc:sldMk cId="1130955217" sldId="256"/>
            <ac:spMk id="15" creationId="{BE7A4BCB-1A57-FE8E-89E3-E640E2EF35D5}"/>
          </ac:spMkLst>
        </pc:spChg>
        <pc:spChg chg="add del mod">
          <ac:chgData name="Michael Allen" userId="1e67dba9-5779-4cab-bd7c-2885a811ff72" providerId="ADAL" clId="{0F609809-6746-41FB-936E-1E70A4F2B1C3}" dt="2026-03-25T13:04:44.386" v="106" actId="26606"/>
          <ac:spMkLst>
            <pc:docMk/>
            <pc:sldMk cId="1130955217" sldId="256"/>
            <ac:spMk id="17" creationId="{689A32B2-BD18-1633-F171-380F5AE230B1}"/>
          </ac:spMkLst>
        </pc:spChg>
        <pc:spChg chg="add del mod">
          <ac:chgData name="Michael Allen" userId="1e67dba9-5779-4cab-bd7c-2885a811ff72" providerId="ADAL" clId="{0F609809-6746-41FB-936E-1E70A4F2B1C3}" dt="2026-03-25T13:04:44.386" v="106" actId="26606"/>
          <ac:spMkLst>
            <pc:docMk/>
            <pc:sldMk cId="1130955217" sldId="256"/>
            <ac:spMk id="19" creationId="{3F9DB144-2A84-F00A-D6C4-DA476CD2DB1D}"/>
          </ac:spMkLst>
        </pc:spChg>
        <pc:spChg chg="add del mod">
          <ac:chgData name="Michael Allen" userId="1e67dba9-5779-4cab-bd7c-2885a811ff72" providerId="ADAL" clId="{0F609809-6746-41FB-936E-1E70A4F2B1C3}" dt="2026-03-25T13:04:47.410" v="108" actId="26606"/>
          <ac:spMkLst>
            <pc:docMk/>
            <pc:sldMk cId="1130955217" sldId="256"/>
            <ac:spMk id="21" creationId="{82B05584-8F1F-90A0-F1C7-E3197B0E134C}"/>
          </ac:spMkLst>
        </pc:spChg>
        <pc:spChg chg="add del mod">
          <ac:chgData name="Michael Allen" userId="1e67dba9-5779-4cab-bd7c-2885a811ff72" providerId="ADAL" clId="{0F609809-6746-41FB-936E-1E70A4F2B1C3}" dt="2026-03-25T13:04:47.410" v="108" actId="26606"/>
          <ac:spMkLst>
            <pc:docMk/>
            <pc:sldMk cId="1130955217" sldId="256"/>
            <ac:spMk id="22" creationId="{FD26F1B2-FAC0-D8E6-8876-C6843BE9026F}"/>
          </ac:spMkLst>
        </pc:spChg>
        <pc:spChg chg="add del mod">
          <ac:chgData name="Michael Allen" userId="1e67dba9-5779-4cab-bd7c-2885a811ff72" providerId="ADAL" clId="{0F609809-6746-41FB-936E-1E70A4F2B1C3}" dt="2026-03-25T13:04:47.410" v="108" actId="26606"/>
          <ac:spMkLst>
            <pc:docMk/>
            <pc:sldMk cId="1130955217" sldId="256"/>
            <ac:spMk id="23" creationId="{17603046-FFE3-3FCB-B6A9-F156D2739455}"/>
          </ac:spMkLst>
        </pc:spChg>
      </pc:sldChg>
      <pc:sldChg chg="del">
        <pc:chgData name="Michael Allen" userId="1e67dba9-5779-4cab-bd7c-2885a811ff72" providerId="ADAL" clId="{0F609809-6746-41FB-936E-1E70A4F2B1C3}" dt="2026-03-25T13:15:16.387" v="789" actId="2696"/>
        <pc:sldMkLst>
          <pc:docMk/>
          <pc:sldMk cId="1978678609" sldId="316"/>
        </pc:sldMkLst>
      </pc:sldChg>
      <pc:sldChg chg="del">
        <pc:chgData name="Michael Allen" userId="1e67dba9-5779-4cab-bd7c-2885a811ff72" providerId="ADAL" clId="{0F609809-6746-41FB-936E-1E70A4F2B1C3}" dt="2026-03-25T13:34:13.538" v="1977" actId="2696"/>
        <pc:sldMkLst>
          <pc:docMk/>
          <pc:sldMk cId="2848378441" sldId="319"/>
        </pc:sldMkLst>
      </pc:sldChg>
      <pc:sldChg chg="del">
        <pc:chgData name="Michael Allen" userId="1e67dba9-5779-4cab-bd7c-2885a811ff72" providerId="ADAL" clId="{0F609809-6746-41FB-936E-1E70A4F2B1C3}" dt="2026-03-25T13:34:21.536" v="1978" actId="2696"/>
        <pc:sldMkLst>
          <pc:docMk/>
          <pc:sldMk cId="1453326344" sldId="320"/>
        </pc:sldMkLst>
      </pc:sldChg>
      <pc:sldChg chg="del">
        <pc:chgData name="Michael Allen" userId="1e67dba9-5779-4cab-bd7c-2885a811ff72" providerId="ADAL" clId="{0F609809-6746-41FB-936E-1E70A4F2B1C3}" dt="2026-03-25T13:39:45.263" v="2196" actId="2696"/>
        <pc:sldMkLst>
          <pc:docMk/>
          <pc:sldMk cId="1852834423" sldId="321"/>
        </pc:sldMkLst>
      </pc:sldChg>
      <pc:sldChg chg="del">
        <pc:chgData name="Michael Allen" userId="1e67dba9-5779-4cab-bd7c-2885a811ff72" providerId="ADAL" clId="{0F609809-6746-41FB-936E-1E70A4F2B1C3}" dt="2026-03-25T13:11:03.674" v="482" actId="2696"/>
        <pc:sldMkLst>
          <pc:docMk/>
          <pc:sldMk cId="224452052" sldId="322"/>
        </pc:sldMkLst>
      </pc:sldChg>
      <pc:sldChg chg="del">
        <pc:chgData name="Michael Allen" userId="1e67dba9-5779-4cab-bd7c-2885a811ff72" providerId="ADAL" clId="{0F609809-6746-41FB-936E-1E70A4F2B1C3}" dt="2026-03-25T13:09:16.408" v="319" actId="2696"/>
        <pc:sldMkLst>
          <pc:docMk/>
          <pc:sldMk cId="2668562734" sldId="323"/>
        </pc:sldMkLst>
      </pc:sldChg>
      <pc:sldChg chg="del">
        <pc:chgData name="Michael Allen" userId="1e67dba9-5779-4cab-bd7c-2885a811ff72" providerId="ADAL" clId="{0F609809-6746-41FB-936E-1E70A4F2B1C3}" dt="2026-03-25T13:12:54.859" v="603" actId="2696"/>
        <pc:sldMkLst>
          <pc:docMk/>
          <pc:sldMk cId="2788293444" sldId="324"/>
        </pc:sldMkLst>
      </pc:sldChg>
      <pc:sldChg chg="del">
        <pc:chgData name="Michael Allen" userId="1e67dba9-5779-4cab-bd7c-2885a811ff72" providerId="ADAL" clId="{0F609809-6746-41FB-936E-1E70A4F2B1C3}" dt="2026-03-25T13:29:59.704" v="1646" actId="2696"/>
        <pc:sldMkLst>
          <pc:docMk/>
          <pc:sldMk cId="1108017649" sldId="325"/>
        </pc:sldMkLst>
      </pc:sldChg>
      <pc:sldChg chg="del">
        <pc:chgData name="Michael Allen" userId="1e67dba9-5779-4cab-bd7c-2885a811ff72" providerId="ADAL" clId="{0F609809-6746-41FB-936E-1E70A4F2B1C3}" dt="2026-03-25T13:22:04.949" v="1106" actId="2696"/>
        <pc:sldMkLst>
          <pc:docMk/>
          <pc:sldMk cId="104693475" sldId="326"/>
        </pc:sldMkLst>
      </pc:sldChg>
      <pc:sldChg chg="del">
        <pc:chgData name="Michael Allen" userId="1e67dba9-5779-4cab-bd7c-2885a811ff72" providerId="ADAL" clId="{0F609809-6746-41FB-936E-1E70A4F2B1C3}" dt="2026-03-25T13:34:11.274" v="1976" actId="2696"/>
        <pc:sldMkLst>
          <pc:docMk/>
          <pc:sldMk cId="3915761341" sldId="327"/>
        </pc:sldMkLst>
      </pc:sldChg>
      <pc:sldChg chg="del">
        <pc:chgData name="Michael Allen" userId="1e67dba9-5779-4cab-bd7c-2885a811ff72" providerId="ADAL" clId="{0F609809-6746-41FB-936E-1E70A4F2B1C3}" dt="2026-03-25T13:30:05.668" v="1647" actId="2696"/>
        <pc:sldMkLst>
          <pc:docMk/>
          <pc:sldMk cId="4287766669" sldId="328"/>
        </pc:sldMkLst>
      </pc:sldChg>
      <pc:sldChg chg="modSp new mod">
        <pc:chgData name="Michael Allen" userId="1e67dba9-5779-4cab-bd7c-2885a811ff72" providerId="ADAL" clId="{0F609809-6746-41FB-936E-1E70A4F2B1C3}" dt="2026-03-25T13:03:42.023" v="102" actId="14"/>
        <pc:sldMkLst>
          <pc:docMk/>
          <pc:sldMk cId="1337993247" sldId="332"/>
        </pc:sldMkLst>
        <pc:spChg chg="mod">
          <ac:chgData name="Michael Allen" userId="1e67dba9-5779-4cab-bd7c-2885a811ff72" providerId="ADAL" clId="{0F609809-6746-41FB-936E-1E70A4F2B1C3}" dt="2026-03-25T13:03:42.023" v="102" actId="14"/>
          <ac:spMkLst>
            <pc:docMk/>
            <pc:sldMk cId="1337993247" sldId="332"/>
            <ac:spMk id="2" creationId="{343D21DD-6ADB-9C15-BE31-847E3E6C7E33}"/>
          </ac:spMkLst>
        </pc:spChg>
      </pc:sldChg>
      <pc:sldChg chg="modSp new mod">
        <pc:chgData name="Michael Allen" userId="1e67dba9-5779-4cab-bd7c-2885a811ff72" providerId="ADAL" clId="{0F609809-6746-41FB-936E-1E70A4F2B1C3}" dt="2026-03-25T13:07:35.689" v="201" actId="20577"/>
        <pc:sldMkLst>
          <pc:docMk/>
          <pc:sldMk cId="2294244140" sldId="333"/>
        </pc:sldMkLst>
        <pc:spChg chg="mod">
          <ac:chgData name="Michael Allen" userId="1e67dba9-5779-4cab-bd7c-2885a811ff72" providerId="ADAL" clId="{0F609809-6746-41FB-936E-1E70A4F2B1C3}" dt="2026-03-25T13:07:35.689" v="201" actId="20577"/>
          <ac:spMkLst>
            <pc:docMk/>
            <pc:sldMk cId="2294244140" sldId="333"/>
            <ac:spMk id="2" creationId="{CB5A24C6-431A-F3CF-7204-9012F07C676C}"/>
          </ac:spMkLst>
        </pc:spChg>
      </pc:sldChg>
      <pc:sldChg chg="modSp new mod">
        <pc:chgData name="Michael Allen" userId="1e67dba9-5779-4cab-bd7c-2885a811ff72" providerId="ADAL" clId="{0F609809-6746-41FB-936E-1E70A4F2B1C3}" dt="2026-03-25T17:59:14.175" v="2206" actId="20577"/>
        <pc:sldMkLst>
          <pc:docMk/>
          <pc:sldMk cId="3381251720" sldId="334"/>
        </pc:sldMkLst>
        <pc:spChg chg="mod">
          <ac:chgData name="Michael Allen" userId="1e67dba9-5779-4cab-bd7c-2885a811ff72" providerId="ADAL" clId="{0F609809-6746-41FB-936E-1E70A4F2B1C3}" dt="2026-03-25T17:59:14.175" v="2206" actId="20577"/>
          <ac:spMkLst>
            <pc:docMk/>
            <pc:sldMk cId="3381251720" sldId="334"/>
            <ac:spMk id="2" creationId="{E891F539-A47B-11AF-EA41-8FF717025961}"/>
          </ac:spMkLst>
        </pc:spChg>
      </pc:sldChg>
      <pc:sldChg chg="modSp new mod">
        <pc:chgData name="Michael Allen" userId="1e67dba9-5779-4cab-bd7c-2885a811ff72" providerId="ADAL" clId="{0F609809-6746-41FB-936E-1E70A4F2B1C3}" dt="2026-03-25T13:10:52.409" v="481" actId="20577"/>
        <pc:sldMkLst>
          <pc:docMk/>
          <pc:sldMk cId="210491254" sldId="335"/>
        </pc:sldMkLst>
        <pc:spChg chg="mod">
          <ac:chgData name="Michael Allen" userId="1e67dba9-5779-4cab-bd7c-2885a811ff72" providerId="ADAL" clId="{0F609809-6746-41FB-936E-1E70A4F2B1C3}" dt="2026-03-25T13:10:52.409" v="481" actId="20577"/>
          <ac:spMkLst>
            <pc:docMk/>
            <pc:sldMk cId="210491254" sldId="335"/>
            <ac:spMk id="2" creationId="{8BAA9177-6CB9-AFBA-A581-189ACDEDE041}"/>
          </ac:spMkLst>
        </pc:spChg>
      </pc:sldChg>
      <pc:sldChg chg="modSp new mod">
        <pc:chgData name="Michael Allen" userId="1e67dba9-5779-4cab-bd7c-2885a811ff72" providerId="ADAL" clId="{0F609809-6746-41FB-936E-1E70A4F2B1C3}" dt="2026-03-25T13:12:41.372" v="602" actId="15"/>
        <pc:sldMkLst>
          <pc:docMk/>
          <pc:sldMk cId="4119961363" sldId="336"/>
        </pc:sldMkLst>
        <pc:spChg chg="mod">
          <ac:chgData name="Michael Allen" userId="1e67dba9-5779-4cab-bd7c-2885a811ff72" providerId="ADAL" clId="{0F609809-6746-41FB-936E-1E70A4F2B1C3}" dt="2026-03-25T13:12:41.372" v="602" actId="15"/>
          <ac:spMkLst>
            <pc:docMk/>
            <pc:sldMk cId="4119961363" sldId="336"/>
            <ac:spMk id="2" creationId="{879D4892-44D9-DBAB-32B6-AAE8FE6BB129}"/>
          </ac:spMkLst>
        </pc:spChg>
      </pc:sldChg>
      <pc:sldChg chg="modSp new mod">
        <pc:chgData name="Michael Allen" userId="1e67dba9-5779-4cab-bd7c-2885a811ff72" providerId="ADAL" clId="{0F609809-6746-41FB-936E-1E70A4F2B1C3}" dt="2026-03-25T13:14:52.143" v="788" actId="20577"/>
        <pc:sldMkLst>
          <pc:docMk/>
          <pc:sldMk cId="1775091786" sldId="337"/>
        </pc:sldMkLst>
        <pc:spChg chg="mod">
          <ac:chgData name="Michael Allen" userId="1e67dba9-5779-4cab-bd7c-2885a811ff72" providerId="ADAL" clId="{0F609809-6746-41FB-936E-1E70A4F2B1C3}" dt="2026-03-25T13:14:52.143" v="788" actId="20577"/>
          <ac:spMkLst>
            <pc:docMk/>
            <pc:sldMk cId="1775091786" sldId="337"/>
            <ac:spMk id="2" creationId="{81C523EC-C9A2-76C2-3C12-90017BE54515}"/>
          </ac:spMkLst>
        </pc:spChg>
      </pc:sldChg>
      <pc:sldChg chg="modSp new mod">
        <pc:chgData name="Michael Allen" userId="1e67dba9-5779-4cab-bd7c-2885a811ff72" providerId="ADAL" clId="{0F609809-6746-41FB-936E-1E70A4F2B1C3}" dt="2026-03-25T13:17:13.750" v="863" actId="20577"/>
        <pc:sldMkLst>
          <pc:docMk/>
          <pc:sldMk cId="2702044174" sldId="338"/>
        </pc:sldMkLst>
        <pc:spChg chg="mod">
          <ac:chgData name="Michael Allen" userId="1e67dba9-5779-4cab-bd7c-2885a811ff72" providerId="ADAL" clId="{0F609809-6746-41FB-936E-1E70A4F2B1C3}" dt="2026-03-25T13:17:13.750" v="863" actId="20577"/>
          <ac:spMkLst>
            <pc:docMk/>
            <pc:sldMk cId="2702044174" sldId="338"/>
            <ac:spMk id="2" creationId="{6CE4FCEC-8563-398A-17EE-70FE97BFA635}"/>
          </ac:spMkLst>
        </pc:spChg>
      </pc:sldChg>
      <pc:sldChg chg="modSp new mod">
        <pc:chgData name="Michael Allen" userId="1e67dba9-5779-4cab-bd7c-2885a811ff72" providerId="ADAL" clId="{0F609809-6746-41FB-936E-1E70A4F2B1C3}" dt="2026-03-25T17:59:44.445" v="2209" actId="20577"/>
        <pc:sldMkLst>
          <pc:docMk/>
          <pc:sldMk cId="2290895698" sldId="339"/>
        </pc:sldMkLst>
        <pc:spChg chg="mod">
          <ac:chgData name="Michael Allen" userId="1e67dba9-5779-4cab-bd7c-2885a811ff72" providerId="ADAL" clId="{0F609809-6746-41FB-936E-1E70A4F2B1C3}" dt="2026-03-25T17:59:44.445" v="2209" actId="20577"/>
          <ac:spMkLst>
            <pc:docMk/>
            <pc:sldMk cId="2290895698" sldId="339"/>
            <ac:spMk id="2" creationId="{2396E10F-DBCE-C4BB-67A8-733E06AA97D3}"/>
          </ac:spMkLst>
        </pc:spChg>
      </pc:sldChg>
      <pc:sldChg chg="modSp new mod">
        <pc:chgData name="Michael Allen" userId="1e67dba9-5779-4cab-bd7c-2885a811ff72" providerId="ADAL" clId="{0F609809-6746-41FB-936E-1E70A4F2B1C3}" dt="2026-03-25T13:21:07.364" v="1105" actId="20577"/>
        <pc:sldMkLst>
          <pc:docMk/>
          <pc:sldMk cId="2602824054" sldId="340"/>
        </pc:sldMkLst>
        <pc:spChg chg="mod">
          <ac:chgData name="Michael Allen" userId="1e67dba9-5779-4cab-bd7c-2885a811ff72" providerId="ADAL" clId="{0F609809-6746-41FB-936E-1E70A4F2B1C3}" dt="2026-03-25T13:21:07.364" v="1105" actId="20577"/>
          <ac:spMkLst>
            <pc:docMk/>
            <pc:sldMk cId="2602824054" sldId="340"/>
            <ac:spMk id="2" creationId="{E47D62B0-05E7-3845-A7EC-BCC94FA05EA1}"/>
          </ac:spMkLst>
        </pc:spChg>
      </pc:sldChg>
      <pc:sldChg chg="modSp new mod">
        <pc:chgData name="Michael Allen" userId="1e67dba9-5779-4cab-bd7c-2885a811ff72" providerId="ADAL" clId="{0F609809-6746-41FB-936E-1E70A4F2B1C3}" dt="2026-03-25T13:25:18.034" v="1368" actId="20577"/>
        <pc:sldMkLst>
          <pc:docMk/>
          <pc:sldMk cId="291847509" sldId="341"/>
        </pc:sldMkLst>
        <pc:spChg chg="mod">
          <ac:chgData name="Michael Allen" userId="1e67dba9-5779-4cab-bd7c-2885a811ff72" providerId="ADAL" clId="{0F609809-6746-41FB-936E-1E70A4F2B1C3}" dt="2026-03-25T13:25:18.034" v="1368" actId="20577"/>
          <ac:spMkLst>
            <pc:docMk/>
            <pc:sldMk cId="291847509" sldId="341"/>
            <ac:spMk id="2" creationId="{566BF17E-2EB4-B761-5EA1-2A92DACAD836}"/>
          </ac:spMkLst>
        </pc:spChg>
      </pc:sldChg>
      <pc:sldChg chg="modSp new mod">
        <pc:chgData name="Michael Allen" userId="1e67dba9-5779-4cab-bd7c-2885a811ff72" providerId="ADAL" clId="{0F609809-6746-41FB-936E-1E70A4F2B1C3}" dt="2026-03-25T13:27:19.948" v="1492" actId="20577"/>
        <pc:sldMkLst>
          <pc:docMk/>
          <pc:sldMk cId="149277125" sldId="342"/>
        </pc:sldMkLst>
        <pc:spChg chg="mod">
          <ac:chgData name="Michael Allen" userId="1e67dba9-5779-4cab-bd7c-2885a811ff72" providerId="ADAL" clId="{0F609809-6746-41FB-936E-1E70A4F2B1C3}" dt="2026-03-25T13:27:19.948" v="1492" actId="20577"/>
          <ac:spMkLst>
            <pc:docMk/>
            <pc:sldMk cId="149277125" sldId="342"/>
            <ac:spMk id="2" creationId="{75CF415E-7CE6-0BEC-9BA9-EBC14ADD25B8}"/>
          </ac:spMkLst>
        </pc:spChg>
      </pc:sldChg>
      <pc:sldChg chg="modSp new mod">
        <pc:chgData name="Michael Allen" userId="1e67dba9-5779-4cab-bd7c-2885a811ff72" providerId="ADAL" clId="{0F609809-6746-41FB-936E-1E70A4F2B1C3}" dt="2026-03-25T13:28:46.255" v="1584" actId="20577"/>
        <pc:sldMkLst>
          <pc:docMk/>
          <pc:sldMk cId="1766102557" sldId="343"/>
        </pc:sldMkLst>
        <pc:spChg chg="mod">
          <ac:chgData name="Michael Allen" userId="1e67dba9-5779-4cab-bd7c-2885a811ff72" providerId="ADAL" clId="{0F609809-6746-41FB-936E-1E70A4F2B1C3}" dt="2026-03-25T13:28:46.255" v="1584" actId="20577"/>
          <ac:spMkLst>
            <pc:docMk/>
            <pc:sldMk cId="1766102557" sldId="343"/>
            <ac:spMk id="2" creationId="{6E458189-E76C-9B89-AB5E-6D602A8BBF7F}"/>
          </ac:spMkLst>
        </pc:spChg>
      </pc:sldChg>
      <pc:sldChg chg="modSp new mod">
        <pc:chgData name="Michael Allen" userId="1e67dba9-5779-4cab-bd7c-2885a811ff72" providerId="ADAL" clId="{0F609809-6746-41FB-936E-1E70A4F2B1C3}" dt="2026-03-25T13:29:33.806" v="1645" actId="20577"/>
        <pc:sldMkLst>
          <pc:docMk/>
          <pc:sldMk cId="3806127" sldId="344"/>
        </pc:sldMkLst>
        <pc:spChg chg="mod">
          <ac:chgData name="Michael Allen" userId="1e67dba9-5779-4cab-bd7c-2885a811ff72" providerId="ADAL" clId="{0F609809-6746-41FB-936E-1E70A4F2B1C3}" dt="2026-03-25T13:29:33.806" v="1645" actId="20577"/>
          <ac:spMkLst>
            <pc:docMk/>
            <pc:sldMk cId="3806127" sldId="344"/>
            <ac:spMk id="2" creationId="{C9054E0D-DB94-A052-D2CE-ECBB4CAFAC7E}"/>
          </ac:spMkLst>
        </pc:spChg>
      </pc:sldChg>
      <pc:sldChg chg="modSp new mod">
        <pc:chgData name="Michael Allen" userId="1e67dba9-5779-4cab-bd7c-2885a811ff72" providerId="ADAL" clId="{0F609809-6746-41FB-936E-1E70A4F2B1C3}" dt="2026-03-25T13:31:17.913" v="1751" actId="20577"/>
        <pc:sldMkLst>
          <pc:docMk/>
          <pc:sldMk cId="1927007091" sldId="345"/>
        </pc:sldMkLst>
        <pc:spChg chg="mod">
          <ac:chgData name="Michael Allen" userId="1e67dba9-5779-4cab-bd7c-2885a811ff72" providerId="ADAL" clId="{0F609809-6746-41FB-936E-1E70A4F2B1C3}" dt="2026-03-25T13:31:17.913" v="1751" actId="20577"/>
          <ac:spMkLst>
            <pc:docMk/>
            <pc:sldMk cId="1927007091" sldId="345"/>
            <ac:spMk id="2" creationId="{E2E75CD7-F26A-A265-F841-407FD75D4E3C}"/>
          </ac:spMkLst>
        </pc:spChg>
      </pc:sldChg>
      <pc:sldChg chg="modSp new mod">
        <pc:chgData name="Michael Allen" userId="1e67dba9-5779-4cab-bd7c-2885a811ff72" providerId="ADAL" clId="{0F609809-6746-41FB-936E-1E70A4F2B1C3}" dt="2026-03-25T13:33:15.806" v="1913" actId="6549"/>
        <pc:sldMkLst>
          <pc:docMk/>
          <pc:sldMk cId="2897594034" sldId="346"/>
        </pc:sldMkLst>
        <pc:spChg chg="mod">
          <ac:chgData name="Michael Allen" userId="1e67dba9-5779-4cab-bd7c-2885a811ff72" providerId="ADAL" clId="{0F609809-6746-41FB-936E-1E70A4F2B1C3}" dt="2026-03-25T13:33:15.806" v="1913" actId="6549"/>
          <ac:spMkLst>
            <pc:docMk/>
            <pc:sldMk cId="2897594034" sldId="346"/>
            <ac:spMk id="2" creationId="{A047CE28-DC3C-D082-4BB7-C8C2A865DB14}"/>
          </ac:spMkLst>
        </pc:spChg>
      </pc:sldChg>
      <pc:sldChg chg="modSp new mod">
        <pc:chgData name="Michael Allen" userId="1e67dba9-5779-4cab-bd7c-2885a811ff72" providerId="ADAL" clId="{0F609809-6746-41FB-936E-1E70A4F2B1C3}" dt="2026-03-25T13:34:03.574" v="1975" actId="6549"/>
        <pc:sldMkLst>
          <pc:docMk/>
          <pc:sldMk cId="340947767" sldId="347"/>
        </pc:sldMkLst>
        <pc:spChg chg="mod">
          <ac:chgData name="Michael Allen" userId="1e67dba9-5779-4cab-bd7c-2885a811ff72" providerId="ADAL" clId="{0F609809-6746-41FB-936E-1E70A4F2B1C3}" dt="2026-03-25T13:34:03.574" v="1975" actId="6549"/>
          <ac:spMkLst>
            <pc:docMk/>
            <pc:sldMk cId="340947767" sldId="347"/>
            <ac:spMk id="2" creationId="{A2715ECC-DF74-B551-E15C-8EE4DA650038}"/>
          </ac:spMkLst>
        </pc:spChg>
      </pc:sldChg>
      <pc:sldChg chg="modSp new mod">
        <pc:chgData name="Michael Allen" userId="1e67dba9-5779-4cab-bd7c-2885a811ff72" providerId="ADAL" clId="{0F609809-6746-41FB-936E-1E70A4F2B1C3}" dt="2026-03-25T13:39:27.391" v="2195" actId="6549"/>
        <pc:sldMkLst>
          <pc:docMk/>
          <pc:sldMk cId="1185713304" sldId="348"/>
        </pc:sldMkLst>
        <pc:spChg chg="mod">
          <ac:chgData name="Michael Allen" userId="1e67dba9-5779-4cab-bd7c-2885a811ff72" providerId="ADAL" clId="{0F609809-6746-41FB-936E-1E70A4F2B1C3}" dt="2026-03-25T13:39:27.391" v="2195" actId="6549"/>
          <ac:spMkLst>
            <pc:docMk/>
            <pc:sldMk cId="1185713304" sldId="348"/>
            <ac:spMk id="2" creationId="{4E52420C-797F-5D4D-D686-9EA2A8810A4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1576"/>
          </a:xfrm>
          <a:prstGeom prst="rect">
            <a:avLst/>
          </a:prstGeom>
        </p:spPr>
        <p:txBody>
          <a:bodyPr vert="horz" lIns="92583" tIns="46292" rIns="92583" bIns="4629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1576"/>
          </a:xfrm>
          <a:prstGeom prst="rect">
            <a:avLst/>
          </a:prstGeom>
        </p:spPr>
        <p:txBody>
          <a:bodyPr vert="horz" lIns="92583" tIns="46292" rIns="92583" bIns="46292" rtlCol="0"/>
          <a:lstStyle>
            <a:lvl1pPr algn="r">
              <a:defRPr sz="1200"/>
            </a:lvl1pPr>
          </a:lstStyle>
          <a:p>
            <a:fld id="{52DF6A6B-4A43-48B1-9F7C-7D6862629195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9350"/>
            <a:ext cx="4140200" cy="3105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83" tIns="46292" rIns="92583" bIns="4629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27290"/>
            <a:ext cx="5603240" cy="3622328"/>
          </a:xfrm>
          <a:prstGeom prst="rect">
            <a:avLst/>
          </a:prstGeom>
        </p:spPr>
        <p:txBody>
          <a:bodyPr vert="horz" lIns="92583" tIns="46292" rIns="92583" bIns="4629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989"/>
            <a:ext cx="3035088" cy="461575"/>
          </a:xfrm>
          <a:prstGeom prst="rect">
            <a:avLst/>
          </a:prstGeom>
        </p:spPr>
        <p:txBody>
          <a:bodyPr vert="horz" lIns="92583" tIns="46292" rIns="92583" bIns="4629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737989"/>
            <a:ext cx="3035088" cy="461575"/>
          </a:xfrm>
          <a:prstGeom prst="rect">
            <a:avLst/>
          </a:prstGeom>
        </p:spPr>
        <p:txBody>
          <a:bodyPr vert="horz" lIns="92583" tIns="46292" rIns="92583" bIns="46292" rtlCol="0" anchor="b"/>
          <a:lstStyle>
            <a:lvl1pPr algn="r">
              <a:defRPr sz="1200"/>
            </a:lvl1pPr>
          </a:lstStyle>
          <a:p>
            <a:fld id="{B55EED32-D0EC-4510-BE66-FF860E601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49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EED32-D0EC-4510-BE66-FF860E6018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544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3375">
                <a:solidFill>
                  <a:srgbClr val="065359"/>
                </a:solidFill>
                <a:latin typeface="Futura-Normal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68205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350">
                <a:latin typeface="Futura-Normal" pitchFamily="2" charset="0"/>
              </a:defRPr>
            </a:lvl1pPr>
            <a:lvl2pPr marL="257152" indent="0" algn="ctr">
              <a:buNone/>
              <a:defRPr sz="1125"/>
            </a:lvl2pPr>
            <a:lvl3pPr marL="514304" indent="0" algn="ctr">
              <a:buNone/>
              <a:defRPr sz="1013"/>
            </a:lvl3pPr>
            <a:lvl4pPr marL="771456" indent="0" algn="ctr">
              <a:buNone/>
              <a:defRPr sz="900"/>
            </a:lvl4pPr>
            <a:lvl5pPr marL="1028607" indent="0" algn="ctr">
              <a:buNone/>
              <a:defRPr sz="900"/>
            </a:lvl5pPr>
            <a:lvl6pPr marL="1285759" indent="0" algn="ctr">
              <a:buNone/>
              <a:defRPr sz="900"/>
            </a:lvl6pPr>
            <a:lvl7pPr marL="1542911" indent="0" algn="ctr">
              <a:buNone/>
              <a:defRPr sz="900"/>
            </a:lvl7pPr>
            <a:lvl8pPr marL="1800063" indent="0" algn="ctr">
              <a:buNone/>
              <a:defRPr sz="900"/>
            </a:lvl8pPr>
            <a:lvl9pPr marL="2057215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4954" y="6373620"/>
            <a:ext cx="2057400" cy="365125"/>
          </a:xfrm>
          <a:prstGeom prst="rect">
            <a:avLst/>
          </a:prstGeom>
        </p:spPr>
        <p:txBody>
          <a:bodyPr/>
          <a:lstStyle/>
          <a:p>
            <a:fld id="{1F093865-B83D-43FE-9F9E-B435E6F3B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0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5826" y="1285348"/>
            <a:ext cx="4049024" cy="4891627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85348"/>
            <a:ext cx="4057650" cy="4891627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25E731A-BC37-4A8D-98F6-9280D4F4E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4954" y="6373620"/>
            <a:ext cx="2057400" cy="365125"/>
          </a:xfrm>
          <a:prstGeom prst="rect">
            <a:avLst/>
          </a:prstGeom>
        </p:spPr>
        <p:txBody>
          <a:bodyPr/>
          <a:lstStyle/>
          <a:p>
            <a:fld id="{1F093865-B83D-43FE-9F9E-B435E6F3B1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E7DFCEC-9894-42DA-8802-D202FFE32F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77707" y="384923"/>
            <a:ext cx="5926346" cy="659849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2250">
                <a:solidFill>
                  <a:srgbClr val="065359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Long thing so can see if </a:t>
            </a:r>
          </a:p>
        </p:txBody>
      </p:sp>
    </p:spTree>
    <p:extLst>
      <p:ext uri="{BB962C8B-B14F-4D97-AF65-F5344CB8AC3E}">
        <p14:creationId xmlns:p14="http://schemas.microsoft.com/office/powerpoint/2010/main" val="4270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5959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75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52" indent="0">
              <a:buNone/>
              <a:defRPr sz="1125" b="1"/>
            </a:lvl2pPr>
            <a:lvl3pPr marL="514304" indent="0">
              <a:buNone/>
              <a:defRPr sz="1013" b="1"/>
            </a:lvl3pPr>
            <a:lvl4pPr marL="771456" indent="0">
              <a:buNone/>
              <a:defRPr sz="900" b="1"/>
            </a:lvl4pPr>
            <a:lvl5pPr marL="1028607" indent="0">
              <a:buNone/>
              <a:defRPr sz="900" b="1"/>
            </a:lvl5pPr>
            <a:lvl6pPr marL="1285759" indent="0">
              <a:buNone/>
              <a:defRPr sz="900" b="1"/>
            </a:lvl6pPr>
            <a:lvl7pPr marL="1542911" indent="0">
              <a:buNone/>
              <a:defRPr sz="900" b="1"/>
            </a:lvl7pPr>
            <a:lvl8pPr marL="1800063" indent="0">
              <a:buNone/>
              <a:defRPr sz="900" b="1"/>
            </a:lvl8pPr>
            <a:lvl9pPr marL="2057215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16998"/>
            <a:ext cx="3868340" cy="3972675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25959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75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257152" indent="0">
              <a:buNone/>
              <a:defRPr sz="1125" b="1"/>
            </a:lvl2pPr>
            <a:lvl3pPr marL="514304" indent="0">
              <a:buNone/>
              <a:defRPr sz="1013" b="1"/>
            </a:lvl3pPr>
            <a:lvl4pPr marL="771456" indent="0">
              <a:buNone/>
              <a:defRPr sz="900" b="1"/>
            </a:lvl4pPr>
            <a:lvl5pPr marL="1028607" indent="0">
              <a:buNone/>
              <a:defRPr sz="900" b="1"/>
            </a:lvl5pPr>
            <a:lvl6pPr marL="1285759" indent="0">
              <a:buNone/>
              <a:defRPr sz="900" b="1"/>
            </a:lvl6pPr>
            <a:lvl7pPr marL="1542911" indent="0">
              <a:buNone/>
              <a:defRPr sz="900" b="1"/>
            </a:lvl7pPr>
            <a:lvl8pPr marL="1800063" indent="0">
              <a:buNone/>
              <a:defRPr sz="900" b="1"/>
            </a:lvl8pPr>
            <a:lvl9pPr marL="2057215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2216998"/>
            <a:ext cx="3887391" cy="3972675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E62375-51B7-4ACA-A4CF-89DE367B2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4954" y="6373620"/>
            <a:ext cx="2057400" cy="365125"/>
          </a:xfrm>
          <a:prstGeom prst="rect">
            <a:avLst/>
          </a:prstGeom>
        </p:spPr>
        <p:txBody>
          <a:bodyPr/>
          <a:lstStyle/>
          <a:p>
            <a:fld id="{1F093865-B83D-43FE-9F9E-B435E6F3B1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871271E-5687-40D4-8B99-B2A6016D66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77707" y="384923"/>
            <a:ext cx="5926346" cy="659849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2250">
                <a:solidFill>
                  <a:srgbClr val="065359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Long thing so can see if </a:t>
            </a:r>
          </a:p>
        </p:txBody>
      </p:sp>
    </p:spTree>
    <p:extLst>
      <p:ext uri="{BB962C8B-B14F-4D97-AF65-F5344CB8AC3E}">
        <p14:creationId xmlns:p14="http://schemas.microsoft.com/office/powerpoint/2010/main" val="107960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954" y="1205418"/>
            <a:ext cx="8229600" cy="4910721"/>
          </a:xfrm>
        </p:spPr>
        <p:txBody>
          <a:bodyPr/>
          <a:lstStyle>
            <a:lvl1pPr>
              <a:defRPr sz="1575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35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D9A98-6CDC-46DB-BC8A-091360572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4954" y="6373620"/>
            <a:ext cx="2057400" cy="365125"/>
          </a:xfrm>
          <a:prstGeom prst="rect">
            <a:avLst/>
          </a:prstGeom>
        </p:spPr>
        <p:txBody>
          <a:bodyPr/>
          <a:lstStyle/>
          <a:p>
            <a:fld id="{1F093865-B83D-43FE-9F9E-B435E6F3B1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F4F5B9C-0162-4C0A-9289-7231FEEC0C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77707" y="384923"/>
            <a:ext cx="5926346" cy="659849"/>
          </a:xfrm>
          <a:prstGeom prst="rect">
            <a:avLst/>
          </a:prstGeom>
          <a:ln>
            <a:noFill/>
          </a:ln>
        </p:spPr>
        <p:txBody>
          <a:bodyPr/>
          <a:lstStyle>
            <a:lvl1pPr algn="r">
              <a:defRPr sz="2250">
                <a:solidFill>
                  <a:srgbClr val="065359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Long thing so can see if </a:t>
            </a:r>
          </a:p>
        </p:txBody>
      </p:sp>
    </p:spTree>
    <p:extLst>
      <p:ext uri="{BB962C8B-B14F-4D97-AF65-F5344CB8AC3E}">
        <p14:creationId xmlns:p14="http://schemas.microsoft.com/office/powerpoint/2010/main" val="91446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2A18-8864-4173-B92D-179BF8758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155" y="3010889"/>
            <a:ext cx="7886700" cy="1325563"/>
          </a:xfrm>
          <a:prstGeom prst="rect">
            <a:avLst/>
          </a:prstGeom>
          <a:solidFill>
            <a:srgbClr val="E5C62B"/>
          </a:solid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52B595-A893-4507-859E-3A984B979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8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7800" y="304814"/>
            <a:ext cx="6045200" cy="792163"/>
          </a:xfrm>
          <a:solidFill>
            <a:schemeClr val="accent1">
              <a:lumMod val="75000"/>
            </a:schemeClr>
          </a:solidFill>
        </p:spPr>
        <p:txBody>
          <a:bodyPr/>
          <a:lstStyle>
            <a:lvl1pPr algn="l">
              <a:defRPr sz="21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988E24EB-EA76-49FE-BC70-FBCBD5E87F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84954" y="6373620"/>
            <a:ext cx="2057400" cy="365125"/>
          </a:xfrm>
        </p:spPr>
        <p:txBody>
          <a:bodyPr/>
          <a:lstStyle/>
          <a:p>
            <a:fld id="{1F093865-B83D-43FE-9F9E-B435E6F3B1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7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2A18-8864-4173-B92D-179BF8758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4615" y="2839647"/>
            <a:ext cx="6394787" cy="1178727"/>
          </a:xfrm>
          <a:prstGeom prst="rect">
            <a:avLst/>
          </a:prstGeom>
          <a:solidFill>
            <a:srgbClr val="0B7283"/>
          </a:solidFill>
        </p:spPr>
        <p:txBody>
          <a:bodyPr anchor="ctr"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52B595-A893-4507-859E-3A984B979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93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microsoft.com/office/2007/relationships/hdphoto" Target="../media/hdphoto1.wdp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E49B917-359A-4E0F-A320-FBE8A61D64F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39" y="147414"/>
            <a:ext cx="2519537" cy="86364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3F2BAC-C1AA-4AE8-8C4B-6F4C243269C0}"/>
              </a:ext>
            </a:extLst>
          </p:cNvPr>
          <p:cNvCxnSpPr>
            <a:cxnSpLocks/>
          </p:cNvCxnSpPr>
          <p:nvPr userDrawn="1"/>
        </p:nvCxnSpPr>
        <p:spPr>
          <a:xfrm>
            <a:off x="465832" y="1043796"/>
            <a:ext cx="8238227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E5C11B-3A67-460F-B9A7-6B7C6DCE7794}"/>
              </a:ext>
            </a:extLst>
          </p:cNvPr>
          <p:cNvCxnSpPr>
            <a:cxnSpLocks/>
          </p:cNvCxnSpPr>
          <p:nvPr userDrawn="1"/>
        </p:nvCxnSpPr>
        <p:spPr>
          <a:xfrm>
            <a:off x="465832" y="6380761"/>
            <a:ext cx="8238227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EC2A434-0C18-45A0-8FAD-F05DEE08C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4954" y="637362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1F093865-B83D-43FE-9F9E-B435E6F3B16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1DA3680-9CA0-4C45-A1F6-93ACA08F30F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11362" y="6400684"/>
            <a:ext cx="1573913" cy="27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1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514304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76" indent="-128576" algn="l" defTabSz="51430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30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880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032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184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337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488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639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793" indent="-128576" algn="l" defTabSz="51430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52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04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56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07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759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11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063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215" algn="l" defTabSz="51430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lmanlaw.com/cases-campaign-for-accessible-housing" TargetMode="External"/><Relationship Id="rId2" Type="http://schemas.openxmlformats.org/officeDocument/2006/relationships/hyperlink" Target="https://www.relmanlaw.com/practices-35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2C44B32-E2C6-7BA7-B7D1-F635616C5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5D5D65B-8EBF-46DC-A9C3-EEAF9392350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6724" y="1315092"/>
            <a:ext cx="8024116" cy="4801546"/>
          </a:xfrm>
        </p:spPr>
        <p:txBody>
          <a:bodyPr anchor="t"/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Big Litigation, Big Results</a:t>
            </a:r>
            <a:b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US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9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Systemic Litigation to Address Accessibility Barriers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2026 Jacobus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tenBroek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Disability Law Symposium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Presented by Michael Allen, Zoila Hinson, and Ashley Brickhouse</a:t>
            </a:r>
          </a:p>
          <a:p>
            <a:pPr marL="0" indent="0" algn="ctr">
              <a:buNone/>
            </a:pP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Relman Colfax PLLC</a:t>
            </a:r>
          </a:p>
          <a:p>
            <a:pPr marL="0" indent="0" algn="ctr">
              <a:buNone/>
            </a:pP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130955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E4FCEC-8563-398A-17EE-70FE97BFA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Complaint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Who is the Plaintiff?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E2162B-6D33-1CF4-EDD4-7F7C4D78F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891865A-2892-C971-7EE6-7DCD2F19D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44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96E10F-DBCE-C4BB-67A8-733E06AA9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Complaint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Who is the Defendant?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Government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Source of 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Harmful Practice</a:t>
            </a:r>
            <a:endParaRPr lang="en-US" sz="33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C78A83-CC1D-A9C4-C52F-CAE02EF2C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6C96274-74C6-7B4C-B3BE-79FDFA061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95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7D62B0-05E7-3845-A7EC-BCC94FA05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Complaint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Who relief do you seek?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Injunctive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Declaratory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Monetary (Compensatory, Punitive)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Attorneys’ fees and expenses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6D5A32-04C1-94F3-DE8A-BC1DD5DE3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D092D88-B7E3-DE0F-0154-FBA07E238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2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66BF17E-2EB4-B761-5EA1-2A92DACAD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Policies and Practices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Formal policies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Real world practices</a:t>
            </a:r>
          </a:p>
          <a:p>
            <a:pPr lvl="2"/>
            <a:endParaRPr lang="en-US" sz="33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Continuing Violations?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How long has policy been in place?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Continuing violation vs. continuing injury from “old” violation?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07F2B0-CFD1-EEB5-0CB6-909EAFB33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01D3F3B-45D0-61E2-9A1F-1F745D621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CF415E-7CE6-0BEC-9BA9-EBC14ADD2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Data and Documents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Defendant’s internal records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Necessary to identify class</a:t>
            </a:r>
          </a:p>
          <a:p>
            <a:pPr lvl="2"/>
            <a:endParaRPr lang="en-US" sz="33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Accessibility Expert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Data Expert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ABF8E1-0EC7-0FEB-C70F-08BA787D8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574748A-67E2-CC62-6D26-506297401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7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458189-E76C-9B89-AB5E-6D602A8BB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Scale of Document Review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Review tools (TAR, CAL, etc.)</a:t>
            </a:r>
          </a:p>
          <a:p>
            <a:pPr lvl="2"/>
            <a:endParaRPr lang="en-US" sz="33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Years, not months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4B9538-CB3D-4196-469B-B64CD6C98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CFC22E6-7535-2D57-2F41-E5949FA4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02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054E0D-DB94-A052-D2CE-ECBB4CAFA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The bigger the case, the more resources you will need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9BC3EB-C677-6EF9-DBF9-70149C654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81F7885-EA20-2D6D-A8AC-2CCA8966C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75CD7-F26A-A265-F841-407FD75D4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Dispositive Motions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Document Tagging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Deposition Tagging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Researching Key Issues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Drafting Opposition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101228-3E74-E6FD-EF08-117FE449B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B7DD1B-2030-EB4C-E1D7-5D86FCF43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07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47CE28-DC3C-D082-4BB7-C8C2A865D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Settlement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Injunctive Relief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Monetary Relief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Compensatory (Diversion/Frustration)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Punitive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Attorneys’ Fees and Expenses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29E6D7-CD83-6200-9A3A-5C4B1630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558D0E-D34B-878D-B329-DC5274394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94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2715ECC-DF74-B551-E15C-8EE4DA650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Emerging Issues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Organizational Standing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Confidentiality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64A6FC-3CA4-8BBE-F4FA-080190332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19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C9B5D83-6515-D0B3-58E8-150449F96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9E55C8-F877-A09C-0550-4908C5158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What do we mean by Big Litigation?</a:t>
            </a:r>
          </a:p>
          <a:p>
            <a:pPr marL="0" indent="0" algn="ctr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Initial Intake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Illegal Policy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Legal Challenge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D15381-6AF9-CFF8-1E11-55ABFD9E1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D5B389-DB4B-5CE2-5462-6458315A5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54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52420C-797F-5D4D-D686-9EA2A8810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954" y="1044772"/>
            <a:ext cx="8229600" cy="4910721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Leveraging Resources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Relman Colfax and similar firms can assist with case assessment and/or co-counseling</a:t>
            </a:r>
          </a:p>
          <a:p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Disability Practice Page: </a:t>
            </a:r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https://www.relmanlaw.com/practices-35</a:t>
            </a:r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Campaign for Accessible Housing: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https://www.relmanlaw.com/cases-campaign-for-accessible-housing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CCEE50-9EF6-1E34-2680-11C8B4552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20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38CD62-2F4E-F682-8967-E4562A3FC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1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6D61BC-48E1-591D-AD68-379468E4A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Case Timeline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Inception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Assessing Claims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Litigation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Settlement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071FC3-7CD2-2E9D-00CE-A010BD53E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C0F64D5-FD71-29BA-79A9-E24500A34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Case Timeline</a:t>
            </a:r>
          </a:p>
        </p:txBody>
      </p:sp>
    </p:spTree>
    <p:extLst>
      <p:ext uri="{BB962C8B-B14F-4D97-AF65-F5344CB8AC3E}">
        <p14:creationId xmlns:p14="http://schemas.microsoft.com/office/powerpoint/2010/main" val="831230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3D21DD-6ADB-9C15-BE31-847E3E6C7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Intakes: Key Questions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Systemic Discrimination?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Policy or Practice?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One-off Action?</a:t>
            </a:r>
          </a:p>
          <a:p>
            <a:pPr lvl="2"/>
            <a:endParaRPr lang="en-US" sz="33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25EAE1-97BA-B602-F2A8-CDB8DC046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9AE574-9DDF-341C-BB89-5FC27DCC9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99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5A24C6-431A-F3CF-7204-9012F07C6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Scale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Single Building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Company-wide Policy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City-funded affordable housing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3771C2-ED08-B746-6D5D-70FAB7E32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08F2BD-F838-C93F-449A-E729912C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24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891F539-A47B-11AF-EA41-8FF717025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Potential Plaintiffs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Organizational Plaintiff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Class and Class Representatives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EA425D-490F-D436-9838-9BDD5E175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4FA69F-71E3-E0EB-7490-35C5EAFEC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51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AA9177-6CB9-AFBA-A581-189ACDEDE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Investigation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Client Experiences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Public Statements/News Stories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Publicly Available Data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Prior Litigation and Complaints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06ED48-A6F1-A829-45B1-92D2868FE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8CBBF5-172E-4592-47AC-6F25929D6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1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79D4892-44D9-DBAB-32B6-AAE8FE6BB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</a:p>
          <a:p>
            <a:pPr lvl="8"/>
            <a:endParaRPr lang="en-US" sz="303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Fair Housing Model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Matched Pairs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Single-sided</a:t>
            </a:r>
          </a:p>
          <a:p>
            <a:pPr lvl="2"/>
            <a:endParaRPr lang="en-US" sz="337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Expert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Physical Access</a:t>
            </a:r>
          </a:p>
          <a:p>
            <a:pPr lvl="2"/>
            <a:r>
              <a:rPr lang="en-US" sz="3375" dirty="0">
                <a:latin typeface="Arial" panose="020B0604020202020204" pitchFamily="34" charset="0"/>
                <a:cs typeface="Arial" panose="020B0604020202020204" pitchFamily="34" charset="0"/>
              </a:rPr>
              <a:t>Sampling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81C0E1-454F-6DC3-8FEA-A97ED864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CA8E978-620F-E8E3-07CB-6A7FFCBD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6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1C523EC-C9A2-76C2-3C12-90017BE54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Assessing Claims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Fair Housing Act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Section 504 (Rehabilitation Act)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Americans with Disabilities Act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False Claims Act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State Law Claims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72D365-40F0-3C18-7B4C-CC9E5C84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93865-B83D-43FE-9F9E-B435E6F3B160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B48AC1-6011-828F-DD51-B1C67D921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9178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RDC New">
      <a:dk1>
        <a:srgbClr val="3D3D3D"/>
      </a:dk1>
      <a:lt1>
        <a:sysClr val="window" lastClr="FFFFFF"/>
      </a:lt1>
      <a:dk2>
        <a:srgbClr val="595959"/>
      </a:dk2>
      <a:lt2>
        <a:srgbClr val="E7E6E6"/>
      </a:lt2>
      <a:accent1>
        <a:srgbClr val="31C4F3"/>
      </a:accent1>
      <a:accent2>
        <a:srgbClr val="E5C62B"/>
      </a:accent2>
      <a:accent3>
        <a:srgbClr val="62A14A"/>
      </a:accent3>
      <a:accent4>
        <a:srgbClr val="EC1A29"/>
      </a:accent4>
      <a:accent5>
        <a:srgbClr val="356F6E"/>
      </a:accent5>
      <a:accent6>
        <a:srgbClr val="A5A5A5"/>
      </a:accent6>
      <a:hlink>
        <a:srgbClr val="00B0F0"/>
      </a:hlink>
      <a:folHlink>
        <a:srgbClr val="065359"/>
      </a:folHlink>
    </a:clrScheme>
    <a:fontScheme name="RDC Font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7723</TotalTime>
  <Words>353</Words>
  <Application>Microsoft Office PowerPoint</Application>
  <PresentationFormat>On-screen Show (4:3)</PresentationFormat>
  <Paragraphs>145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Arial</vt:lpstr>
      <vt:lpstr>Futura-Normal</vt:lpstr>
      <vt:lpstr>Roboto</vt:lpstr>
      <vt:lpstr>2_Office Theme</vt:lpstr>
      <vt:lpstr>PowerPoint Presentation</vt:lpstr>
      <vt:lpstr>PowerPoint Presentation</vt:lpstr>
      <vt:lpstr>Case Timeline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Isabella Mandell</dc:creator>
  <cp:lastModifiedBy>Michael Allen</cp:lastModifiedBy>
  <cp:revision>26</cp:revision>
  <cp:lastPrinted>2026-03-25T13:53:05Z</cp:lastPrinted>
  <dcterms:created xsi:type="dcterms:W3CDTF">2026-01-06T02:12:29Z</dcterms:created>
  <dcterms:modified xsi:type="dcterms:W3CDTF">2026-03-25T18:00:05Z</dcterms:modified>
</cp:coreProperties>
</file>