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53FAF4-F81C-4092-B384-2A858326BC74}" v="14" dt="2026-03-19T17:55:24.3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794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C. McIver" userId="db6e9eb8-13e1-4c9a-833a-f4e3c9163ae2" providerId="ADAL" clId="{D791A907-9192-4DB6-A271-26153049AA07}"/>
    <pc:docChg chg="undo custSel addSld delSld modSld">
      <pc:chgData name="Andrea C. McIver" userId="db6e9eb8-13e1-4c9a-833a-f4e3c9163ae2" providerId="ADAL" clId="{D791A907-9192-4DB6-A271-26153049AA07}" dt="2026-03-19T18:14:31.990" v="1105" actId="207"/>
      <pc:docMkLst>
        <pc:docMk/>
      </pc:docMkLst>
      <pc:sldChg chg="addSp modSp mod">
        <pc:chgData name="Andrea C. McIver" userId="db6e9eb8-13e1-4c9a-833a-f4e3c9163ae2" providerId="ADAL" clId="{D791A907-9192-4DB6-A271-26153049AA07}" dt="2026-03-19T18:14:31.990" v="1105" actId="207"/>
        <pc:sldMkLst>
          <pc:docMk/>
          <pc:sldMk cId="1937230963" sldId="256"/>
        </pc:sldMkLst>
        <pc:spChg chg="mod">
          <ac:chgData name="Andrea C. McIver" userId="db6e9eb8-13e1-4c9a-833a-f4e3c9163ae2" providerId="ADAL" clId="{D791A907-9192-4DB6-A271-26153049AA07}" dt="2026-03-19T18:14:31.990" v="1105" actId="207"/>
          <ac:spMkLst>
            <pc:docMk/>
            <pc:sldMk cId="1937230963" sldId="256"/>
            <ac:spMk id="2" creationId="{596A84EA-DCBF-B547-AE57-B1FB0F45C1BC}"/>
          </ac:spMkLst>
        </pc:spChg>
        <pc:spChg chg="mod">
          <ac:chgData name="Andrea C. McIver" userId="db6e9eb8-13e1-4c9a-833a-f4e3c9163ae2" providerId="ADAL" clId="{D791A907-9192-4DB6-A271-26153049AA07}" dt="2026-03-19T14:54:37.628" v="94" actId="1076"/>
          <ac:spMkLst>
            <pc:docMk/>
            <pc:sldMk cId="1937230963" sldId="256"/>
            <ac:spMk id="4" creationId="{79C20DDE-0F9B-1534-08DB-D284CB11B3FB}"/>
          </ac:spMkLst>
        </pc:spChg>
        <pc:picChg chg="add mod">
          <ac:chgData name="Andrea C. McIver" userId="db6e9eb8-13e1-4c9a-833a-f4e3c9163ae2" providerId="ADAL" clId="{D791A907-9192-4DB6-A271-26153049AA07}" dt="2026-03-19T18:11:20.026" v="1099" actId="962"/>
          <ac:picMkLst>
            <pc:docMk/>
            <pc:sldMk cId="1937230963" sldId="256"/>
            <ac:picMk id="5" creationId="{2ACCE1CB-25CB-04BF-7AE5-69460C78D1FB}"/>
          </ac:picMkLst>
        </pc:picChg>
        <pc:cxnChg chg="add mod">
          <ac:chgData name="Andrea C. McIver" userId="db6e9eb8-13e1-4c9a-833a-f4e3c9163ae2" providerId="ADAL" clId="{D791A907-9192-4DB6-A271-26153049AA07}" dt="2026-03-19T14:55:12.721" v="98" actId="962"/>
          <ac:cxnSpMkLst>
            <pc:docMk/>
            <pc:sldMk cId="1937230963" sldId="256"/>
            <ac:cxnSpMk id="6" creationId="{A6927832-ECCA-39AE-F2FA-BC62B2F19D5B}"/>
          </ac:cxnSpMkLst>
        </pc:cxnChg>
      </pc:sldChg>
      <pc:sldChg chg="addSp delSp modSp new mod">
        <pc:chgData name="Andrea C. McIver" userId="db6e9eb8-13e1-4c9a-833a-f4e3c9163ae2" providerId="ADAL" clId="{D791A907-9192-4DB6-A271-26153049AA07}" dt="2026-03-19T18:11:43.819" v="1102" actId="962"/>
        <pc:sldMkLst>
          <pc:docMk/>
          <pc:sldMk cId="506298493" sldId="257"/>
        </pc:sldMkLst>
        <pc:spChg chg="mod">
          <ac:chgData name="Andrea C. McIver" userId="db6e9eb8-13e1-4c9a-833a-f4e3c9163ae2" providerId="ADAL" clId="{D791A907-9192-4DB6-A271-26153049AA07}" dt="2026-03-19T14:42:08.793" v="63" actId="1076"/>
          <ac:spMkLst>
            <pc:docMk/>
            <pc:sldMk cId="506298493" sldId="257"/>
            <ac:spMk id="2" creationId="{F48D4E03-073E-7A2A-FD9C-A50E558ABA5E}"/>
          </ac:spMkLst>
        </pc:spChg>
        <pc:spChg chg="mod">
          <ac:chgData name="Andrea C. McIver" userId="db6e9eb8-13e1-4c9a-833a-f4e3c9163ae2" providerId="ADAL" clId="{D791A907-9192-4DB6-A271-26153049AA07}" dt="2026-03-19T14:27:10.497" v="49" actId="1076"/>
          <ac:spMkLst>
            <pc:docMk/>
            <pc:sldMk cId="506298493" sldId="257"/>
            <ac:spMk id="3" creationId="{71F92751-57C1-4B9E-DB15-7EFE373A5F53}"/>
          </ac:spMkLst>
        </pc:spChg>
        <pc:picChg chg="add del">
          <ac:chgData name="Andrea C. McIver" userId="db6e9eb8-13e1-4c9a-833a-f4e3c9163ae2" providerId="ADAL" clId="{D791A907-9192-4DB6-A271-26153049AA07}" dt="2026-03-19T14:27:46.123" v="52" actId="478"/>
          <ac:picMkLst>
            <pc:docMk/>
            <pc:sldMk cId="506298493" sldId="257"/>
            <ac:picMk id="4" creationId="{6C4BF389-D078-DE14-3951-E75547D57D6E}"/>
          </ac:picMkLst>
        </pc:picChg>
        <pc:picChg chg="add mod">
          <ac:chgData name="Andrea C. McIver" userId="db6e9eb8-13e1-4c9a-833a-f4e3c9163ae2" providerId="ADAL" clId="{D791A907-9192-4DB6-A271-26153049AA07}" dt="2026-03-19T18:11:43.819" v="1102" actId="962"/>
          <ac:picMkLst>
            <pc:docMk/>
            <pc:sldMk cId="506298493" sldId="257"/>
            <ac:picMk id="11" creationId="{AE644073-71A8-0273-22A9-EF52B078DABE}"/>
          </ac:picMkLst>
        </pc:picChg>
        <pc:cxnChg chg="add del mod">
          <ac:chgData name="Andrea C. McIver" userId="db6e9eb8-13e1-4c9a-833a-f4e3c9163ae2" providerId="ADAL" clId="{D791A907-9192-4DB6-A271-26153049AA07}" dt="2026-03-19T14:40:55.978" v="58" actId="478"/>
          <ac:cxnSpMkLst>
            <pc:docMk/>
            <pc:sldMk cId="506298493" sldId="257"/>
            <ac:cxnSpMk id="6" creationId="{04400BF8-1673-D8A4-A3E1-31687C329E0E}"/>
          </ac:cxnSpMkLst>
        </pc:cxnChg>
        <pc:cxnChg chg="add mod">
          <ac:chgData name="Andrea C. McIver" userId="db6e9eb8-13e1-4c9a-833a-f4e3c9163ae2" providerId="ADAL" clId="{D791A907-9192-4DB6-A271-26153049AA07}" dt="2026-03-19T14:55:23.856" v="101" actId="962"/>
          <ac:cxnSpMkLst>
            <pc:docMk/>
            <pc:sldMk cId="506298493" sldId="257"/>
            <ac:cxnSpMk id="9" creationId="{D872FAE4-56B7-D32F-DE32-1161D1537C59}"/>
          </ac:cxnSpMkLst>
        </pc:cxnChg>
      </pc:sldChg>
      <pc:sldChg chg="add del">
        <pc:chgData name="Andrea C. McIver" userId="db6e9eb8-13e1-4c9a-833a-f4e3c9163ae2" providerId="ADAL" clId="{D791A907-9192-4DB6-A271-26153049AA07}" dt="2026-03-19T14:25:37.766" v="24" actId="2696"/>
        <pc:sldMkLst>
          <pc:docMk/>
          <pc:sldMk cId="3093101115" sldId="257"/>
        </pc:sldMkLst>
      </pc:sldChg>
      <pc:sldChg chg="addSp delSp modSp add mod">
        <pc:chgData name="Andrea C. McIver" userId="db6e9eb8-13e1-4c9a-833a-f4e3c9163ae2" providerId="ADAL" clId="{D791A907-9192-4DB6-A271-26153049AA07}" dt="2026-03-19T18:11:45.020" v="1103" actId="962"/>
        <pc:sldMkLst>
          <pc:docMk/>
          <pc:sldMk cId="2425655477" sldId="258"/>
        </pc:sldMkLst>
        <pc:spChg chg="mod">
          <ac:chgData name="Andrea C. McIver" userId="db6e9eb8-13e1-4c9a-833a-f4e3c9163ae2" providerId="ADAL" clId="{D791A907-9192-4DB6-A271-26153049AA07}" dt="2026-03-19T17:56:53.628" v="1067" actId="1076"/>
          <ac:spMkLst>
            <pc:docMk/>
            <pc:sldMk cId="2425655477" sldId="258"/>
            <ac:spMk id="2" creationId="{475D9CA3-211B-EF1A-FE2C-D4C504E14396}"/>
          </ac:spMkLst>
        </pc:spChg>
        <pc:spChg chg="mod">
          <ac:chgData name="Andrea C. McIver" userId="db6e9eb8-13e1-4c9a-833a-f4e3c9163ae2" providerId="ADAL" clId="{D791A907-9192-4DB6-A271-26153049AA07}" dt="2026-03-19T18:00:55.408" v="1091" actId="255"/>
          <ac:spMkLst>
            <pc:docMk/>
            <pc:sldMk cId="2425655477" sldId="258"/>
            <ac:spMk id="3" creationId="{CB83B555-0A82-D4D0-FB7B-3286651180B7}"/>
          </ac:spMkLst>
        </pc:spChg>
        <pc:spChg chg="add del mod">
          <ac:chgData name="Andrea C. McIver" userId="db6e9eb8-13e1-4c9a-833a-f4e3c9163ae2" providerId="ADAL" clId="{D791A907-9192-4DB6-A271-26153049AA07}" dt="2026-03-19T18:00:26.931" v="1079" actId="478"/>
          <ac:spMkLst>
            <pc:docMk/>
            <pc:sldMk cId="2425655477" sldId="258"/>
            <ac:spMk id="4" creationId="{4CF50A5B-56E6-C685-834F-0C078DD29B68}"/>
          </ac:spMkLst>
        </pc:spChg>
        <pc:spChg chg="add del mod">
          <ac:chgData name="Andrea C. McIver" userId="db6e9eb8-13e1-4c9a-833a-f4e3c9163ae2" providerId="ADAL" clId="{D791A907-9192-4DB6-A271-26153049AA07}" dt="2026-03-19T18:00:26.931" v="1081"/>
          <ac:spMkLst>
            <pc:docMk/>
            <pc:sldMk cId="2425655477" sldId="258"/>
            <ac:spMk id="5" creationId="{56288A61-0760-E908-4E34-C54830171D1E}"/>
          </ac:spMkLst>
        </pc:spChg>
        <pc:spChg chg="add mod">
          <ac:chgData name="Andrea C. McIver" userId="db6e9eb8-13e1-4c9a-833a-f4e3c9163ae2" providerId="ADAL" clId="{D791A907-9192-4DB6-A271-26153049AA07}" dt="2026-03-19T17:59:59.959" v="1074" actId="1076"/>
          <ac:spMkLst>
            <pc:docMk/>
            <pc:sldMk cId="2425655477" sldId="258"/>
            <ac:spMk id="6" creationId="{614C962D-5964-98E3-4328-5BC9E1AE2876}"/>
          </ac:spMkLst>
        </pc:spChg>
        <pc:picChg chg="mod">
          <ac:chgData name="Andrea C. McIver" userId="db6e9eb8-13e1-4c9a-833a-f4e3c9163ae2" providerId="ADAL" clId="{D791A907-9192-4DB6-A271-26153049AA07}" dt="2026-03-19T18:11:45.020" v="1103" actId="962"/>
          <ac:picMkLst>
            <pc:docMk/>
            <pc:sldMk cId="2425655477" sldId="258"/>
            <ac:picMk id="11" creationId="{E5241A04-C4D5-EEDC-2B32-B9D99455A123}"/>
          </ac:picMkLst>
        </pc:picChg>
        <pc:cxnChg chg="mod">
          <ac:chgData name="Andrea C. McIver" userId="db6e9eb8-13e1-4c9a-833a-f4e3c9163ae2" providerId="ADAL" clId="{D791A907-9192-4DB6-A271-26153049AA07}" dt="2026-03-19T17:56:55.674" v="1068" actId="1076"/>
          <ac:cxnSpMkLst>
            <pc:docMk/>
            <pc:sldMk cId="2425655477" sldId="258"/>
            <ac:cxnSpMk id="9" creationId="{520499AA-CB30-110B-EB17-2A1CDE4E59EB}"/>
          </ac:cxnSpMkLst>
        </pc:cxnChg>
      </pc:sldChg>
      <pc:sldChg chg="modSp add mod">
        <pc:chgData name="Andrea C. McIver" userId="db6e9eb8-13e1-4c9a-833a-f4e3c9163ae2" providerId="ADAL" clId="{D791A907-9192-4DB6-A271-26153049AA07}" dt="2026-03-19T18:11:46.552" v="1104" actId="962"/>
        <pc:sldMkLst>
          <pc:docMk/>
          <pc:sldMk cId="2737822861" sldId="259"/>
        </pc:sldMkLst>
        <pc:spChg chg="mod">
          <ac:chgData name="Andrea C. McIver" userId="db6e9eb8-13e1-4c9a-833a-f4e3c9163ae2" providerId="ADAL" clId="{D791A907-9192-4DB6-A271-26153049AA07}" dt="2026-03-19T15:01:45.259" v="167" actId="1076"/>
          <ac:spMkLst>
            <pc:docMk/>
            <pc:sldMk cId="2737822861" sldId="259"/>
            <ac:spMk id="2" creationId="{218783BA-43F9-404F-AB6D-3F7D1FFEB811}"/>
          </ac:spMkLst>
        </pc:spChg>
        <pc:spChg chg="mod">
          <ac:chgData name="Andrea C. McIver" userId="db6e9eb8-13e1-4c9a-833a-f4e3c9163ae2" providerId="ADAL" clId="{D791A907-9192-4DB6-A271-26153049AA07}" dt="2026-03-19T15:04:40.285" v="197" actId="27636"/>
          <ac:spMkLst>
            <pc:docMk/>
            <pc:sldMk cId="2737822861" sldId="259"/>
            <ac:spMk id="3" creationId="{BAD3906F-9DD4-E8D4-00F6-398595BC79B0}"/>
          </ac:spMkLst>
        </pc:spChg>
        <pc:picChg chg="mod">
          <ac:chgData name="Andrea C. McIver" userId="db6e9eb8-13e1-4c9a-833a-f4e3c9163ae2" providerId="ADAL" clId="{D791A907-9192-4DB6-A271-26153049AA07}" dt="2026-03-19T18:11:46.552" v="1104" actId="962"/>
          <ac:picMkLst>
            <pc:docMk/>
            <pc:sldMk cId="2737822861" sldId="259"/>
            <ac:picMk id="11" creationId="{E9F3CC93-92A9-A5CB-BBF8-C99464665A63}"/>
          </ac:picMkLst>
        </pc:picChg>
        <pc:cxnChg chg="mod">
          <ac:chgData name="Andrea C. McIver" userId="db6e9eb8-13e1-4c9a-833a-f4e3c9163ae2" providerId="ADAL" clId="{D791A907-9192-4DB6-A271-26153049AA07}" dt="2026-03-19T15:01:42.471" v="166" actId="1076"/>
          <ac:cxnSpMkLst>
            <pc:docMk/>
            <pc:sldMk cId="2737822861" sldId="259"/>
            <ac:cxnSpMk id="9" creationId="{120ECF89-4FFE-F395-46B6-D6AC43C35487}"/>
          </ac:cxnSpMkLst>
        </pc:cxnChg>
      </pc:sldChg>
      <pc:sldChg chg="modSp add mod">
        <pc:chgData name="Andrea C. McIver" userId="db6e9eb8-13e1-4c9a-833a-f4e3c9163ae2" providerId="ADAL" clId="{D791A907-9192-4DB6-A271-26153049AA07}" dt="2026-03-19T18:02:01.500" v="1092" actId="20577"/>
        <pc:sldMkLst>
          <pc:docMk/>
          <pc:sldMk cId="4287977485" sldId="260"/>
        </pc:sldMkLst>
        <pc:spChg chg="mod">
          <ac:chgData name="Andrea C. McIver" userId="db6e9eb8-13e1-4c9a-833a-f4e3c9163ae2" providerId="ADAL" clId="{D791A907-9192-4DB6-A271-26153049AA07}" dt="2026-03-19T15:09:21.627" v="199"/>
          <ac:spMkLst>
            <pc:docMk/>
            <pc:sldMk cId="4287977485" sldId="260"/>
            <ac:spMk id="2" creationId="{FC815B97-AC6A-B542-855B-780EE307E118}"/>
          </ac:spMkLst>
        </pc:spChg>
        <pc:spChg chg="mod">
          <ac:chgData name="Andrea C. McIver" userId="db6e9eb8-13e1-4c9a-833a-f4e3c9163ae2" providerId="ADAL" clId="{D791A907-9192-4DB6-A271-26153049AA07}" dt="2026-03-19T18:02:01.500" v="1092" actId="20577"/>
          <ac:spMkLst>
            <pc:docMk/>
            <pc:sldMk cId="4287977485" sldId="260"/>
            <ac:spMk id="3" creationId="{1D6DC5ED-4081-6654-1716-D44615E47C1A}"/>
          </ac:spMkLst>
        </pc:spChg>
        <pc:picChg chg="mod">
          <ac:chgData name="Andrea C. McIver" userId="db6e9eb8-13e1-4c9a-833a-f4e3c9163ae2" providerId="ADAL" clId="{D791A907-9192-4DB6-A271-26153049AA07}" dt="2026-03-19T15:13:05.105" v="235" actId="962"/>
          <ac:picMkLst>
            <pc:docMk/>
            <pc:sldMk cId="4287977485" sldId="260"/>
            <ac:picMk id="11" creationId="{5104E060-9922-D039-940A-C005D25E55B9}"/>
          </ac:picMkLst>
        </pc:picChg>
      </pc:sldChg>
      <pc:sldChg chg="modSp add mod">
        <pc:chgData name="Andrea C. McIver" userId="db6e9eb8-13e1-4c9a-833a-f4e3c9163ae2" providerId="ADAL" clId="{D791A907-9192-4DB6-A271-26153049AA07}" dt="2026-03-19T15:18:31.846" v="326" actId="403"/>
        <pc:sldMkLst>
          <pc:docMk/>
          <pc:sldMk cId="4190601423" sldId="261"/>
        </pc:sldMkLst>
        <pc:spChg chg="mod">
          <ac:chgData name="Andrea C. McIver" userId="db6e9eb8-13e1-4c9a-833a-f4e3c9163ae2" providerId="ADAL" clId="{D791A907-9192-4DB6-A271-26153049AA07}" dt="2026-03-19T15:12:41.238" v="232" actId="1076"/>
          <ac:spMkLst>
            <pc:docMk/>
            <pc:sldMk cId="4190601423" sldId="261"/>
            <ac:spMk id="2" creationId="{C1CB0AE7-B16C-CEE2-B6AC-297CD86064BC}"/>
          </ac:spMkLst>
        </pc:spChg>
        <pc:spChg chg="mod">
          <ac:chgData name="Andrea C. McIver" userId="db6e9eb8-13e1-4c9a-833a-f4e3c9163ae2" providerId="ADAL" clId="{D791A907-9192-4DB6-A271-26153049AA07}" dt="2026-03-19T15:18:31.846" v="326" actId="403"/>
          <ac:spMkLst>
            <pc:docMk/>
            <pc:sldMk cId="4190601423" sldId="261"/>
            <ac:spMk id="3" creationId="{A375B826-A0DF-EED1-7595-22FD007A1995}"/>
          </ac:spMkLst>
        </pc:spChg>
        <pc:picChg chg="mod">
          <ac:chgData name="Andrea C. McIver" userId="db6e9eb8-13e1-4c9a-833a-f4e3c9163ae2" providerId="ADAL" clId="{D791A907-9192-4DB6-A271-26153049AA07}" dt="2026-03-19T15:12:58.067" v="234" actId="962"/>
          <ac:picMkLst>
            <pc:docMk/>
            <pc:sldMk cId="4190601423" sldId="261"/>
            <ac:picMk id="11" creationId="{1DD4C283-BA1C-C8A8-1E7D-0A128541F99D}"/>
          </ac:picMkLst>
        </pc:picChg>
      </pc:sldChg>
      <pc:sldChg chg="modSp add mod">
        <pc:chgData name="Andrea C. McIver" userId="db6e9eb8-13e1-4c9a-833a-f4e3c9163ae2" providerId="ADAL" clId="{D791A907-9192-4DB6-A271-26153049AA07}" dt="2026-03-19T15:26:19.393" v="433" actId="20577"/>
        <pc:sldMkLst>
          <pc:docMk/>
          <pc:sldMk cId="2360245359" sldId="262"/>
        </pc:sldMkLst>
        <pc:spChg chg="mod">
          <ac:chgData name="Andrea C. McIver" userId="db6e9eb8-13e1-4c9a-833a-f4e3c9163ae2" providerId="ADAL" clId="{D791A907-9192-4DB6-A271-26153049AA07}" dt="2026-03-19T15:25:15.361" v="399" actId="1076"/>
          <ac:spMkLst>
            <pc:docMk/>
            <pc:sldMk cId="2360245359" sldId="262"/>
            <ac:spMk id="2" creationId="{7E4F4A70-A869-356F-93E6-0F186B1028FB}"/>
          </ac:spMkLst>
        </pc:spChg>
        <pc:spChg chg="mod">
          <ac:chgData name="Andrea C. McIver" userId="db6e9eb8-13e1-4c9a-833a-f4e3c9163ae2" providerId="ADAL" clId="{D791A907-9192-4DB6-A271-26153049AA07}" dt="2026-03-19T15:26:19.393" v="433" actId="20577"/>
          <ac:spMkLst>
            <pc:docMk/>
            <pc:sldMk cId="2360245359" sldId="262"/>
            <ac:spMk id="3" creationId="{B0DE93CE-1AF2-6B8E-96B8-9E1D2D0B7013}"/>
          </ac:spMkLst>
        </pc:spChg>
      </pc:sldChg>
      <pc:sldChg chg="addSp delSp modSp add mod">
        <pc:chgData name="Andrea C. McIver" userId="db6e9eb8-13e1-4c9a-833a-f4e3c9163ae2" providerId="ADAL" clId="{D791A907-9192-4DB6-A271-26153049AA07}" dt="2026-03-19T15:30:41.377" v="512"/>
        <pc:sldMkLst>
          <pc:docMk/>
          <pc:sldMk cId="2022085166" sldId="263"/>
        </pc:sldMkLst>
        <pc:spChg chg="mod">
          <ac:chgData name="Andrea C. McIver" userId="db6e9eb8-13e1-4c9a-833a-f4e3c9163ae2" providerId="ADAL" clId="{D791A907-9192-4DB6-A271-26153049AA07}" dt="2026-03-19T15:30:41.377" v="512"/>
          <ac:spMkLst>
            <pc:docMk/>
            <pc:sldMk cId="2022085166" sldId="263"/>
            <ac:spMk id="2" creationId="{8F733659-8DDC-E84D-010B-C710BCE54D1F}"/>
          </ac:spMkLst>
        </pc:spChg>
        <pc:spChg chg="mod">
          <ac:chgData name="Andrea C. McIver" userId="db6e9eb8-13e1-4c9a-833a-f4e3c9163ae2" providerId="ADAL" clId="{D791A907-9192-4DB6-A271-26153049AA07}" dt="2026-03-19T15:30:31.249" v="511" actId="20577"/>
          <ac:spMkLst>
            <pc:docMk/>
            <pc:sldMk cId="2022085166" sldId="263"/>
            <ac:spMk id="3" creationId="{40B952A8-8095-ED70-4EB5-A1BBCD4F5FF3}"/>
          </ac:spMkLst>
        </pc:spChg>
        <pc:spChg chg="add del">
          <ac:chgData name="Andrea C. McIver" userId="db6e9eb8-13e1-4c9a-833a-f4e3c9163ae2" providerId="ADAL" clId="{D791A907-9192-4DB6-A271-26153049AA07}" dt="2026-03-19T15:26:33.893" v="435" actId="478"/>
          <ac:spMkLst>
            <pc:docMk/>
            <pc:sldMk cId="2022085166" sldId="263"/>
            <ac:spMk id="5" creationId="{59275C1B-3A67-CCE5-CBE5-09BF55285622}"/>
          </ac:spMkLst>
        </pc:spChg>
      </pc:sldChg>
      <pc:sldChg chg="addSp delSp modSp add mod">
        <pc:chgData name="Andrea C. McIver" userId="db6e9eb8-13e1-4c9a-833a-f4e3c9163ae2" providerId="ADAL" clId="{D791A907-9192-4DB6-A271-26153049AA07}" dt="2026-03-19T15:30:56.921" v="515" actId="478"/>
        <pc:sldMkLst>
          <pc:docMk/>
          <pc:sldMk cId="2289775349" sldId="264"/>
        </pc:sldMkLst>
        <pc:spChg chg="add del mod">
          <ac:chgData name="Andrea C. McIver" userId="db6e9eb8-13e1-4c9a-833a-f4e3c9163ae2" providerId="ADAL" clId="{D791A907-9192-4DB6-A271-26153049AA07}" dt="2026-03-19T15:30:56.921" v="515" actId="478"/>
          <ac:spMkLst>
            <pc:docMk/>
            <pc:sldMk cId="2289775349" sldId="264"/>
            <ac:spMk id="5" creationId="{AF1F04FF-C99D-1192-89EA-152055A79F7C}"/>
          </ac:spMkLst>
        </pc:spChg>
      </pc:sldChg>
      <pc:sldChg chg="modSp add mod">
        <pc:chgData name="Andrea C. McIver" userId="db6e9eb8-13e1-4c9a-833a-f4e3c9163ae2" providerId="ADAL" clId="{D791A907-9192-4DB6-A271-26153049AA07}" dt="2026-03-19T18:03:26.490" v="1097" actId="1076"/>
        <pc:sldMkLst>
          <pc:docMk/>
          <pc:sldMk cId="2173551782" sldId="265"/>
        </pc:sldMkLst>
        <pc:spChg chg="mod">
          <ac:chgData name="Andrea C. McIver" userId="db6e9eb8-13e1-4c9a-833a-f4e3c9163ae2" providerId="ADAL" clId="{D791A907-9192-4DB6-A271-26153049AA07}" dt="2026-03-19T18:03:21.682" v="1095" actId="1076"/>
          <ac:spMkLst>
            <pc:docMk/>
            <pc:sldMk cId="2173551782" sldId="265"/>
            <ac:spMk id="2" creationId="{D15778C6-F984-2996-7B24-4D08C2A6B04E}"/>
          </ac:spMkLst>
        </pc:spChg>
        <pc:spChg chg="mod">
          <ac:chgData name="Andrea C. McIver" userId="db6e9eb8-13e1-4c9a-833a-f4e3c9163ae2" providerId="ADAL" clId="{D791A907-9192-4DB6-A271-26153049AA07}" dt="2026-03-19T18:03:26.490" v="1097" actId="1076"/>
          <ac:spMkLst>
            <pc:docMk/>
            <pc:sldMk cId="2173551782" sldId="265"/>
            <ac:spMk id="3" creationId="{8A254C63-9F48-35B9-B8ED-75CDACE5F0B9}"/>
          </ac:spMkLst>
        </pc:spChg>
        <pc:cxnChg chg="mod">
          <ac:chgData name="Andrea C. McIver" userId="db6e9eb8-13e1-4c9a-833a-f4e3c9163ae2" providerId="ADAL" clId="{D791A907-9192-4DB6-A271-26153049AA07}" dt="2026-03-19T18:03:23.576" v="1096" actId="1076"/>
          <ac:cxnSpMkLst>
            <pc:docMk/>
            <pc:sldMk cId="2173551782" sldId="265"/>
            <ac:cxnSpMk id="9" creationId="{D1C71715-1E94-1719-CB11-DBAC97813B43}"/>
          </ac:cxnSpMkLst>
        </pc:cxnChg>
      </pc:sldChg>
      <pc:sldChg chg="modSp add mod">
        <pc:chgData name="Andrea C. McIver" userId="db6e9eb8-13e1-4c9a-833a-f4e3c9163ae2" providerId="ADAL" clId="{D791A907-9192-4DB6-A271-26153049AA07}" dt="2026-03-19T17:52:09.625" v="965" actId="1076"/>
        <pc:sldMkLst>
          <pc:docMk/>
          <pc:sldMk cId="4244558544" sldId="266"/>
        </pc:sldMkLst>
        <pc:spChg chg="mod">
          <ac:chgData name="Andrea C. McIver" userId="db6e9eb8-13e1-4c9a-833a-f4e3c9163ae2" providerId="ADAL" clId="{D791A907-9192-4DB6-A271-26153049AA07}" dt="2026-03-19T17:52:09.625" v="965" actId="1076"/>
          <ac:spMkLst>
            <pc:docMk/>
            <pc:sldMk cId="4244558544" sldId="266"/>
            <ac:spMk id="2" creationId="{5A782F20-B090-62D6-7B22-293851FB2FCC}"/>
          </ac:spMkLst>
        </pc:spChg>
        <pc:spChg chg="mod">
          <ac:chgData name="Andrea C. McIver" userId="db6e9eb8-13e1-4c9a-833a-f4e3c9163ae2" providerId="ADAL" clId="{D791A907-9192-4DB6-A271-26153049AA07}" dt="2026-03-19T15:41:46.630" v="676" actId="1076"/>
          <ac:spMkLst>
            <pc:docMk/>
            <pc:sldMk cId="4244558544" sldId="266"/>
            <ac:spMk id="3" creationId="{3F717C9D-3E9A-4748-3053-631FA1E57408}"/>
          </ac:spMkLst>
        </pc:spChg>
        <pc:cxnChg chg="mod">
          <ac:chgData name="Andrea C. McIver" userId="db6e9eb8-13e1-4c9a-833a-f4e3c9163ae2" providerId="ADAL" clId="{D791A907-9192-4DB6-A271-26153049AA07}" dt="2026-03-19T15:41:44.057" v="675" actId="1076"/>
          <ac:cxnSpMkLst>
            <pc:docMk/>
            <pc:sldMk cId="4244558544" sldId="266"/>
            <ac:cxnSpMk id="9" creationId="{7A0EF93B-4772-6B74-7AE2-A5DA0849A1C3}"/>
          </ac:cxnSpMkLst>
        </pc:cxnChg>
      </pc:sldChg>
      <pc:sldChg chg="modSp add mod">
        <pc:chgData name="Andrea C. McIver" userId="db6e9eb8-13e1-4c9a-833a-f4e3c9163ae2" providerId="ADAL" clId="{D791A907-9192-4DB6-A271-26153049AA07}" dt="2026-03-19T15:44:09.453" v="773" actId="14100"/>
        <pc:sldMkLst>
          <pc:docMk/>
          <pc:sldMk cId="3439045419" sldId="267"/>
        </pc:sldMkLst>
        <pc:spChg chg="mod">
          <ac:chgData name="Andrea C. McIver" userId="db6e9eb8-13e1-4c9a-833a-f4e3c9163ae2" providerId="ADAL" clId="{D791A907-9192-4DB6-A271-26153049AA07}" dt="2026-03-19T15:44:01.402" v="770" actId="1076"/>
          <ac:spMkLst>
            <pc:docMk/>
            <pc:sldMk cId="3439045419" sldId="267"/>
            <ac:spMk id="2" creationId="{76BCDE11-DAA0-534B-5405-C7651C2DE307}"/>
          </ac:spMkLst>
        </pc:spChg>
        <pc:spChg chg="mod">
          <ac:chgData name="Andrea C. McIver" userId="db6e9eb8-13e1-4c9a-833a-f4e3c9163ae2" providerId="ADAL" clId="{D791A907-9192-4DB6-A271-26153049AA07}" dt="2026-03-19T15:44:09.453" v="773" actId="14100"/>
          <ac:spMkLst>
            <pc:docMk/>
            <pc:sldMk cId="3439045419" sldId="267"/>
            <ac:spMk id="3" creationId="{31F2E793-4AC1-A36F-DD9C-EDB730D71A82}"/>
          </ac:spMkLst>
        </pc:spChg>
        <pc:cxnChg chg="mod">
          <ac:chgData name="Andrea C. McIver" userId="db6e9eb8-13e1-4c9a-833a-f4e3c9163ae2" providerId="ADAL" clId="{D791A907-9192-4DB6-A271-26153049AA07}" dt="2026-03-19T15:44:03.307" v="771" actId="1076"/>
          <ac:cxnSpMkLst>
            <pc:docMk/>
            <pc:sldMk cId="3439045419" sldId="267"/>
            <ac:cxnSpMk id="9" creationId="{69A68843-BB8A-2B90-2EB7-15BD4ADF98C7}"/>
          </ac:cxnSpMkLst>
        </pc:cxnChg>
      </pc:sldChg>
      <pc:sldChg chg="modSp add mod">
        <pc:chgData name="Andrea C. McIver" userId="db6e9eb8-13e1-4c9a-833a-f4e3c9163ae2" providerId="ADAL" clId="{D791A907-9192-4DB6-A271-26153049AA07}" dt="2026-03-19T15:45:44.551" v="800" actId="1076"/>
        <pc:sldMkLst>
          <pc:docMk/>
          <pc:sldMk cId="3079788440" sldId="268"/>
        </pc:sldMkLst>
        <pc:spChg chg="mod">
          <ac:chgData name="Andrea C. McIver" userId="db6e9eb8-13e1-4c9a-833a-f4e3c9163ae2" providerId="ADAL" clId="{D791A907-9192-4DB6-A271-26153049AA07}" dt="2026-03-19T15:44:31.426" v="775"/>
          <ac:spMkLst>
            <pc:docMk/>
            <pc:sldMk cId="3079788440" sldId="268"/>
            <ac:spMk id="2" creationId="{1D144A17-1AD9-18CE-62C4-CD9BBC9F270C}"/>
          </ac:spMkLst>
        </pc:spChg>
        <pc:spChg chg="mod">
          <ac:chgData name="Andrea C. McIver" userId="db6e9eb8-13e1-4c9a-833a-f4e3c9163ae2" providerId="ADAL" clId="{D791A907-9192-4DB6-A271-26153049AA07}" dt="2026-03-19T15:45:42.584" v="799" actId="1076"/>
          <ac:spMkLst>
            <pc:docMk/>
            <pc:sldMk cId="3079788440" sldId="268"/>
            <ac:spMk id="3" creationId="{B382C732-49FD-5FE2-7CF9-C7E9A5979A40}"/>
          </ac:spMkLst>
        </pc:spChg>
        <pc:cxnChg chg="mod">
          <ac:chgData name="Andrea C. McIver" userId="db6e9eb8-13e1-4c9a-833a-f4e3c9163ae2" providerId="ADAL" clId="{D791A907-9192-4DB6-A271-26153049AA07}" dt="2026-03-19T15:45:44.551" v="800" actId="1076"/>
          <ac:cxnSpMkLst>
            <pc:docMk/>
            <pc:sldMk cId="3079788440" sldId="268"/>
            <ac:cxnSpMk id="9" creationId="{379F48E7-CB8B-1398-43B3-3789C969F364}"/>
          </ac:cxnSpMkLst>
        </pc:cxnChg>
      </pc:sldChg>
      <pc:sldChg chg="modSp add mod">
        <pc:chgData name="Andrea C. McIver" userId="db6e9eb8-13e1-4c9a-833a-f4e3c9163ae2" providerId="ADAL" clId="{D791A907-9192-4DB6-A271-26153049AA07}" dt="2026-03-19T17:47:55.801" v="857" actId="20577"/>
        <pc:sldMkLst>
          <pc:docMk/>
          <pc:sldMk cId="3596389883" sldId="269"/>
        </pc:sldMkLst>
        <pc:spChg chg="mod">
          <ac:chgData name="Andrea C. McIver" userId="db6e9eb8-13e1-4c9a-833a-f4e3c9163ae2" providerId="ADAL" clId="{D791A907-9192-4DB6-A271-26153049AA07}" dt="2026-03-19T17:46:05.362" v="803"/>
          <ac:spMkLst>
            <pc:docMk/>
            <pc:sldMk cId="3596389883" sldId="269"/>
            <ac:spMk id="2" creationId="{FFE13DF8-3544-8A56-E101-C15372803927}"/>
          </ac:spMkLst>
        </pc:spChg>
        <pc:spChg chg="mod">
          <ac:chgData name="Andrea C. McIver" userId="db6e9eb8-13e1-4c9a-833a-f4e3c9163ae2" providerId="ADAL" clId="{D791A907-9192-4DB6-A271-26153049AA07}" dt="2026-03-19T17:47:55.801" v="857" actId="20577"/>
          <ac:spMkLst>
            <pc:docMk/>
            <pc:sldMk cId="3596389883" sldId="269"/>
            <ac:spMk id="3" creationId="{F3EB0D7D-72E8-47E6-267E-9C38F229A643}"/>
          </ac:spMkLst>
        </pc:spChg>
      </pc:sldChg>
      <pc:sldChg chg="modSp add mod">
        <pc:chgData name="Andrea C. McIver" userId="db6e9eb8-13e1-4c9a-833a-f4e3c9163ae2" providerId="ADAL" clId="{D791A907-9192-4DB6-A271-26153049AA07}" dt="2026-03-19T17:50:36.923" v="926" actId="27636"/>
        <pc:sldMkLst>
          <pc:docMk/>
          <pc:sldMk cId="4287406711" sldId="270"/>
        </pc:sldMkLst>
        <pc:spChg chg="mod">
          <ac:chgData name="Andrea C. McIver" userId="db6e9eb8-13e1-4c9a-833a-f4e3c9163ae2" providerId="ADAL" clId="{D791A907-9192-4DB6-A271-26153049AA07}" dt="2026-03-19T17:48:27.419" v="859"/>
          <ac:spMkLst>
            <pc:docMk/>
            <pc:sldMk cId="4287406711" sldId="270"/>
            <ac:spMk id="2" creationId="{EB89D165-5911-C840-C485-27667DEF925A}"/>
          </ac:spMkLst>
        </pc:spChg>
        <pc:spChg chg="mod">
          <ac:chgData name="Andrea C. McIver" userId="db6e9eb8-13e1-4c9a-833a-f4e3c9163ae2" providerId="ADAL" clId="{D791A907-9192-4DB6-A271-26153049AA07}" dt="2026-03-19T17:50:36.923" v="926" actId="27636"/>
          <ac:spMkLst>
            <pc:docMk/>
            <pc:sldMk cId="4287406711" sldId="270"/>
            <ac:spMk id="3" creationId="{40E7A3FC-9239-B7ED-AC42-B95F25F304D2}"/>
          </ac:spMkLst>
        </pc:spChg>
        <pc:cxnChg chg="mod">
          <ac:chgData name="Andrea C. McIver" userId="db6e9eb8-13e1-4c9a-833a-f4e3c9163ae2" providerId="ADAL" clId="{D791A907-9192-4DB6-A271-26153049AA07}" dt="2026-03-19T17:50:34.826" v="924" actId="1076"/>
          <ac:cxnSpMkLst>
            <pc:docMk/>
            <pc:sldMk cId="4287406711" sldId="270"/>
            <ac:cxnSpMk id="9" creationId="{3CEEBED8-2E84-58D5-F041-4F8B517C53DC}"/>
          </ac:cxnSpMkLst>
        </pc:cxnChg>
      </pc:sldChg>
      <pc:sldChg chg="addSp delSp modSp add mod">
        <pc:chgData name="Andrea C. McIver" userId="db6e9eb8-13e1-4c9a-833a-f4e3c9163ae2" providerId="ADAL" clId="{D791A907-9192-4DB6-A271-26153049AA07}" dt="2026-03-19T17:52:20.625" v="968" actId="478"/>
        <pc:sldMkLst>
          <pc:docMk/>
          <pc:sldMk cId="1978690899" sldId="271"/>
        </pc:sldMkLst>
        <pc:spChg chg="mod">
          <ac:chgData name="Andrea C. McIver" userId="db6e9eb8-13e1-4c9a-833a-f4e3c9163ae2" providerId="ADAL" clId="{D791A907-9192-4DB6-A271-26153049AA07}" dt="2026-03-19T17:52:04.362" v="963" actId="1076"/>
          <ac:spMkLst>
            <pc:docMk/>
            <pc:sldMk cId="1978690899" sldId="271"/>
            <ac:spMk id="2" creationId="{0D76EB23-83AC-67EA-15EC-32ED8F3D19BF}"/>
          </ac:spMkLst>
        </pc:spChg>
        <pc:spChg chg="mod">
          <ac:chgData name="Andrea C. McIver" userId="db6e9eb8-13e1-4c9a-833a-f4e3c9163ae2" providerId="ADAL" clId="{D791A907-9192-4DB6-A271-26153049AA07}" dt="2026-03-19T17:51:59.392" v="961" actId="1076"/>
          <ac:spMkLst>
            <pc:docMk/>
            <pc:sldMk cId="1978690899" sldId="271"/>
            <ac:spMk id="3" creationId="{DA9C5E1E-D41C-E9C9-1972-311A3ED7539E}"/>
          </ac:spMkLst>
        </pc:spChg>
        <pc:spChg chg="add del mod">
          <ac:chgData name="Andrea C. McIver" userId="db6e9eb8-13e1-4c9a-833a-f4e3c9163ae2" providerId="ADAL" clId="{D791A907-9192-4DB6-A271-26153049AA07}" dt="2026-03-19T17:52:20.625" v="968" actId="478"/>
          <ac:spMkLst>
            <pc:docMk/>
            <pc:sldMk cId="1978690899" sldId="271"/>
            <ac:spMk id="5" creationId="{49FB28D9-E9BE-E500-E574-475750D13947}"/>
          </ac:spMkLst>
        </pc:spChg>
        <pc:cxnChg chg="mod">
          <ac:chgData name="Andrea C. McIver" userId="db6e9eb8-13e1-4c9a-833a-f4e3c9163ae2" providerId="ADAL" clId="{D791A907-9192-4DB6-A271-26153049AA07}" dt="2026-03-19T17:52:01.742" v="962" actId="1076"/>
          <ac:cxnSpMkLst>
            <pc:docMk/>
            <pc:sldMk cId="1978690899" sldId="271"/>
            <ac:cxnSpMk id="9" creationId="{7D1BC899-672A-A594-D4CF-ADD0B52A282E}"/>
          </ac:cxnSpMkLst>
        </pc:cxnChg>
      </pc:sldChg>
      <pc:sldChg chg="modSp add mod">
        <pc:chgData name="Andrea C. McIver" userId="db6e9eb8-13e1-4c9a-833a-f4e3c9163ae2" providerId="ADAL" clId="{D791A907-9192-4DB6-A271-26153049AA07}" dt="2026-03-19T17:53:07.342" v="995" actId="20577"/>
        <pc:sldMkLst>
          <pc:docMk/>
          <pc:sldMk cId="3025650504" sldId="272"/>
        </pc:sldMkLst>
        <pc:spChg chg="mod">
          <ac:chgData name="Andrea C. McIver" userId="db6e9eb8-13e1-4c9a-833a-f4e3c9163ae2" providerId="ADAL" clId="{D791A907-9192-4DB6-A271-26153049AA07}" dt="2026-03-19T17:52:32.180" v="970"/>
          <ac:spMkLst>
            <pc:docMk/>
            <pc:sldMk cId="3025650504" sldId="272"/>
            <ac:spMk id="2" creationId="{121FBB81-7EB8-276D-51A6-D1E45AA8559C}"/>
          </ac:spMkLst>
        </pc:spChg>
        <pc:spChg chg="mod">
          <ac:chgData name="Andrea C. McIver" userId="db6e9eb8-13e1-4c9a-833a-f4e3c9163ae2" providerId="ADAL" clId="{D791A907-9192-4DB6-A271-26153049AA07}" dt="2026-03-19T17:53:07.342" v="995" actId="20577"/>
          <ac:spMkLst>
            <pc:docMk/>
            <pc:sldMk cId="3025650504" sldId="272"/>
            <ac:spMk id="3" creationId="{885769E9-9F14-3BC0-C796-2198B218F539}"/>
          </ac:spMkLst>
        </pc:spChg>
      </pc:sldChg>
      <pc:sldChg chg="modSp add mod">
        <pc:chgData name="Andrea C. McIver" userId="db6e9eb8-13e1-4c9a-833a-f4e3c9163ae2" providerId="ADAL" clId="{D791A907-9192-4DB6-A271-26153049AA07}" dt="2026-03-19T18:11:27.257" v="1101" actId="962"/>
        <pc:sldMkLst>
          <pc:docMk/>
          <pc:sldMk cId="653371416" sldId="273"/>
        </pc:sldMkLst>
        <pc:spChg chg="mod">
          <ac:chgData name="Andrea C. McIver" userId="db6e9eb8-13e1-4c9a-833a-f4e3c9163ae2" providerId="ADAL" clId="{D791A907-9192-4DB6-A271-26153049AA07}" dt="2026-03-19T17:53:31.327" v="1024" actId="403"/>
          <ac:spMkLst>
            <pc:docMk/>
            <pc:sldMk cId="653371416" sldId="273"/>
            <ac:spMk id="2" creationId="{9DF01E39-091B-91AC-8B54-BC5B0B6FD959}"/>
          </ac:spMkLst>
        </pc:spChg>
        <pc:picChg chg="mod">
          <ac:chgData name="Andrea C. McIver" userId="db6e9eb8-13e1-4c9a-833a-f4e3c9163ae2" providerId="ADAL" clId="{D791A907-9192-4DB6-A271-26153049AA07}" dt="2026-03-19T18:11:27.257" v="1101" actId="962"/>
          <ac:picMkLst>
            <pc:docMk/>
            <pc:sldMk cId="653371416" sldId="273"/>
            <ac:picMk id="5" creationId="{68053C17-88FB-9205-48BE-4E733397E78E}"/>
          </ac:picMkLst>
        </pc:picChg>
      </pc:sldChg>
      <pc:sldChg chg="add del">
        <pc:chgData name="Andrea C. McIver" userId="db6e9eb8-13e1-4c9a-833a-f4e3c9163ae2" providerId="ADAL" clId="{D791A907-9192-4DB6-A271-26153049AA07}" dt="2026-03-19T17:54:54.642" v="1032"/>
        <pc:sldMkLst>
          <pc:docMk/>
          <pc:sldMk cId="3769960480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22E40-A82E-4763-819B-C7AB2DF02967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6DE84-0DF4-4D57-8E5D-EB6CAC7D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23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6DE84-0DF4-4D57-8E5D-EB6CAC7DCA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77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60CC7-ADB0-2C77-C9CB-B3513480B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859D3E-D6A2-FDF5-00DB-A97A2037E5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B1CBEC-BE01-2EF3-FFE5-AC46623A9C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687C9-0FFC-BA5B-FED6-678EEE6BB1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6DE84-0DF4-4D57-8E5D-EB6CAC7DCA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79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8A6FA-0C7F-3C49-0CCC-7E1FA3EDB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393E8A-8B89-FF96-9EC7-F5A4A5AA68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42DA71-B195-41AC-89E4-EC8333802E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827EE-3DEF-27B8-6AAA-7DF4F96C2E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6DE84-0DF4-4D57-8E5D-EB6CAC7DCA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91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9720D-87AB-8E67-3F51-5C94706E7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FF89C1-E15D-E22D-4807-B7DE1564CE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EBD4CE-73AD-E2D3-36CD-629B67868D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67915-FEC6-0A71-0E7A-F85DF89D2C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6DE84-0DF4-4D57-8E5D-EB6CAC7DCA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95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C68E8-3198-8C75-B600-A7E776EBD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0BF7B5-C4B3-8058-4B20-4DD903DC96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01796D-37B6-1190-DC35-5ABE95460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E0B68-80FF-9658-82A9-234E615B66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6DE84-0DF4-4D57-8E5D-EB6CAC7DCA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09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15B12-28F7-0DE1-6CE9-E6DEBC5C6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BD29FF-1B34-1B69-502F-84088FE9FF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3E2C68-113A-B456-0D73-4E348A25D7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01770-56B2-915E-FC2F-969C971480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6DE84-0DF4-4D57-8E5D-EB6CAC7DCA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44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37DDD-186A-B6BC-C74E-B37E9A08B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B12010-BB7B-D641-F1F8-65BE5B6B72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8828FE-C236-0831-3CF4-B8687A4AB8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3EAAA-F94B-62B5-F796-C200D0835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6DE84-0DF4-4D57-8E5D-EB6CAC7DCA6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7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8514-C8CA-4909-A78D-5B194773174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1ED4-F570-4125-8C1F-725D43AA3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3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8514-C8CA-4909-A78D-5B194773174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1ED4-F570-4125-8C1F-725D43AA3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21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8514-C8CA-4909-A78D-5B194773174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1ED4-F570-4125-8C1F-725D43AA3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55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8514-C8CA-4909-A78D-5B194773174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1ED4-F570-4125-8C1F-725D43AA3AC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6890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8514-C8CA-4909-A78D-5B194773174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1ED4-F570-4125-8C1F-725D43AA3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70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8514-C8CA-4909-A78D-5B194773174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1ED4-F570-4125-8C1F-725D43AA3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92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8514-C8CA-4909-A78D-5B194773174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1ED4-F570-4125-8C1F-725D43AA3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20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8514-C8CA-4909-A78D-5B194773174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1ED4-F570-4125-8C1F-725D43AA3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67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8514-C8CA-4909-A78D-5B194773174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1ED4-F570-4125-8C1F-725D43AA3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16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8514-C8CA-4909-A78D-5B194773174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1ED4-F570-4125-8C1F-725D43AA3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2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8514-C8CA-4909-A78D-5B194773174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1ED4-F570-4125-8C1F-725D43AA3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88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8514-C8CA-4909-A78D-5B194773174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1ED4-F570-4125-8C1F-725D43AA3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52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8514-C8CA-4909-A78D-5B194773174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1ED4-F570-4125-8C1F-725D43AA3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8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8514-C8CA-4909-A78D-5B194773174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1ED4-F570-4125-8C1F-725D43AA3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17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8514-C8CA-4909-A78D-5B194773174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1ED4-F570-4125-8C1F-725D43AA3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8514-C8CA-4909-A78D-5B194773174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1ED4-F570-4125-8C1F-725D43AA3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1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8514-C8CA-4909-A78D-5B194773174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1ED4-F570-4125-8C1F-725D43AA3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3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2E98514-C8CA-4909-A78D-5B194773174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B761ED4-F570-4125-8C1F-725D43AA3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2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A84EA-DCBF-B547-AE57-B1FB0F45C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785" y="178487"/>
            <a:ext cx="9144000" cy="311371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Advocacy Challenges and Strategies for Prisoners with Disabilities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9C20DDE-0F9B-1534-08DB-D284CB11B3FB}"/>
              </a:ext>
            </a:extLst>
          </p:cNvPr>
          <p:cNvSpPr txBox="1">
            <a:spLocks/>
          </p:cNvSpPr>
          <p:nvPr/>
        </p:nvSpPr>
        <p:spPr>
          <a:xfrm>
            <a:off x="616723" y="3826585"/>
            <a:ext cx="9440034" cy="259689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Joseph Longley — ACLU Disability Rights Program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National impact litigation for disability rights.</a:t>
            </a:r>
          </a:p>
          <a:p>
            <a:pPr algn="l"/>
            <a:endParaRPr lang="en-US" sz="2000" dirty="0">
              <a:solidFill>
                <a:schemeClr val="tx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Amy Robertson — Fox &amp; Robertson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Civil rights impact litigation and ADA enforcement.</a:t>
            </a:r>
          </a:p>
          <a:p>
            <a:pPr algn="l"/>
            <a:endParaRPr lang="en-US" sz="2000" dirty="0">
              <a:solidFill>
                <a:schemeClr val="tx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Monica Basche — Brown, Goldstein &amp; Levy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Litigation in disability discrimination and prisoners’ rights.</a:t>
            </a:r>
          </a:p>
        </p:txBody>
      </p:sp>
      <p:pic>
        <p:nvPicPr>
          <p:cNvPr id="5" name="Picture 4" descr="Logo of the National Federation of the Blind. The logo features a circular design made of abstract human figures in blue, orange, and green, arranged symmetrically. To the right, the organization's name is displayed in black and blue text: &quot;NATIONAL FEDERATION OF THE BLIND.&quot; Below it, the tagline reads, &quot;Live the life you want.&quot; The logo is on a green background.">
            <a:extLst>
              <a:ext uri="{FF2B5EF4-FFF2-40B4-BE49-F238E27FC236}">
                <a16:creationId xmlns:a16="http://schemas.microsoft.com/office/drawing/2014/main" id="{2ACCE1CB-25CB-04BF-7AE5-69460C78D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5331" y="-86738"/>
            <a:ext cx="1981372" cy="111566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927832-ECCA-39AE-F2FA-BC62B2F19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90183" y="3610352"/>
            <a:ext cx="92036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230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0A8BD-86A8-98A4-EE3F-0254933C6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78C6-F984-2996-7B24-4D08C2A6B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899" y="259139"/>
            <a:ext cx="10353762" cy="97045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Recurring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54C63-9F48-35B9-B8ED-75CDACE5F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637" y="1765409"/>
            <a:ext cx="10353762" cy="4478915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Effective communication</a:t>
            </a:r>
          </a:p>
          <a:p>
            <a:pPr lvl="1"/>
            <a:r>
              <a:rPr lang="en-US" sz="26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Deaf/HOH prisoners</a:t>
            </a:r>
          </a:p>
          <a:p>
            <a:pPr lvl="1"/>
            <a:r>
              <a:rPr lang="en-US" sz="26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Blind prisoners</a:t>
            </a:r>
          </a:p>
          <a:p>
            <a:pPr lvl="1"/>
            <a:r>
              <a:rPr lang="en-US" sz="26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“as effective as”</a:t>
            </a:r>
          </a:p>
          <a:p>
            <a:pPr lvl="1"/>
            <a:r>
              <a:rPr lang="en-US" sz="26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“primary consideration”</a:t>
            </a:r>
          </a:p>
          <a:p>
            <a:endParaRPr lang="en-US" sz="2600" dirty="0">
              <a:solidFill>
                <a:schemeClr val="tx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r>
              <a:rPr lang="en-US" sz="2600" b="1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Physical accessibility </a:t>
            </a:r>
          </a:p>
          <a:p>
            <a:pPr lvl="1"/>
            <a:r>
              <a:rPr lang="en-US" sz="26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New construction standards</a:t>
            </a:r>
          </a:p>
          <a:p>
            <a:pPr lvl="1"/>
            <a:r>
              <a:rPr lang="en-US" sz="26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Program access</a:t>
            </a:r>
          </a:p>
          <a:p>
            <a:pPr lvl="1"/>
            <a:r>
              <a:rPr lang="en-US" sz="26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Integration</a:t>
            </a:r>
          </a:p>
          <a:p>
            <a:endParaRPr lang="en-US" sz="2400" dirty="0">
              <a:solidFill>
                <a:schemeClr val="tx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C71715-1E94-1719-CB11-DBAC97813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5899" y="1448037"/>
            <a:ext cx="107669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3AF1624-B0A7-417B-BE5E-D11423E8F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359" y="-92438"/>
            <a:ext cx="1982604" cy="111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51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E422B-DFB1-9CD0-E82A-3BD60F590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82F20-B090-62D6-7B22-293851FB2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899" y="331131"/>
            <a:ext cx="10353762" cy="97045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Private Contractors in Corrections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17C9D-3E9A-4748-3053-631FA1E57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81" y="1558938"/>
            <a:ext cx="10353762" cy="5088849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US" sz="2800" b="1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When Facilities Use Contractors </a:t>
            </a:r>
          </a:p>
          <a:p>
            <a:pPr marL="3690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Examples may include: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Medical providers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Communication service providers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Private prison operators</a:t>
            </a:r>
          </a:p>
          <a:p>
            <a:endParaRPr lang="en-US" sz="2400" dirty="0">
              <a:solidFill>
                <a:schemeClr val="tx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3690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Key strategic question: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Should private contractors be named as defendants?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State should be on the hook for the contractors’ discrimination </a:t>
            </a:r>
          </a:p>
          <a:p>
            <a:endParaRPr lang="en-US" sz="2400" dirty="0">
              <a:solidFill>
                <a:schemeClr val="tx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0EF93B-4772-6B74-7AE2-A5DA0849A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5899" y="1430259"/>
            <a:ext cx="107669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7711040-83DE-8153-0B6F-0C18BF39D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359" y="-92438"/>
            <a:ext cx="1982604" cy="111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58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D3C87-153D-C6A9-6BDF-3FB55CA16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DE11-DAA0-534B-5405-C7651C2DE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899" y="210213"/>
            <a:ext cx="10353762" cy="97045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Using Experts Effectively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2E793-4AC1-A36F-DD9C-EDB730D71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898" y="1483314"/>
            <a:ext cx="10766941" cy="5088849"/>
          </a:xfrm>
        </p:spPr>
        <p:txBody>
          <a:bodyPr>
            <a:normAutofit fontScale="92500" lnSpcReduction="10000"/>
          </a:bodyPr>
          <a:lstStyle/>
          <a:p>
            <a:pPr marL="36900" indent="0" algn="ctr">
              <a:buNone/>
            </a:pPr>
            <a:r>
              <a:rPr lang="en-US" sz="2800" b="1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Expert Testimony</a:t>
            </a:r>
          </a:p>
          <a:p>
            <a:pPr marL="3690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When experts are needed: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Disability accommodations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Medical care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Correctional practices</a:t>
            </a:r>
          </a:p>
          <a:p>
            <a:endParaRPr lang="en-US" sz="2400" dirty="0">
              <a:solidFill>
                <a:schemeClr val="tx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3690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Strategies: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Selecting experts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Preparing testimony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Depositions of defense experts 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Daubert challenges to prison’s experts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9A68843-BB8A-2B90-2EB7-15BD4ADF9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5899" y="1348372"/>
            <a:ext cx="107669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4F7CCDF-E80E-2F02-EEC6-1084E6FEA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359" y="-92438"/>
            <a:ext cx="1982604" cy="111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45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C193C-30D3-54BB-86AF-A3A158ED1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44A17-1AD9-18CE-62C4-CD9BBC9F2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899" y="210213"/>
            <a:ext cx="10353762" cy="97045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Summary Judgment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2C732-49FD-5FE2-7CF9-C7E9A5979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898" y="1673968"/>
            <a:ext cx="10766941" cy="3648244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US" sz="2800" b="1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Affirmative Motions for Summary Judgment</a:t>
            </a:r>
          </a:p>
          <a:p>
            <a:pPr marL="3690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Key considerations: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Strong evidentiary record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Use of RFAs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Clear legal theory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Use of institutional policies and records</a:t>
            </a:r>
          </a:p>
          <a:p>
            <a:endParaRPr lang="en-US" sz="2400" dirty="0">
              <a:solidFill>
                <a:schemeClr val="tx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9F48E7-CB8B-1398-43B3-3789C969F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5898" y="1471202"/>
            <a:ext cx="107669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39B37AE-2190-0412-D054-92552B642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359" y="-92438"/>
            <a:ext cx="1982604" cy="111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88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2B581-0350-607B-2624-90B648C8A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13DF8-3544-8A56-E101-C15372803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899" y="210213"/>
            <a:ext cx="10353762" cy="97045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Persuading Judges and Juries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B0D7D-72E8-47E6-267E-9C38F229A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898" y="1673968"/>
            <a:ext cx="10766941" cy="4740480"/>
          </a:xfrm>
        </p:spPr>
        <p:txBody>
          <a:bodyPr>
            <a:normAutofit lnSpcReduction="10000"/>
          </a:bodyPr>
          <a:lstStyle/>
          <a:p>
            <a:pPr marL="36900" indent="0" algn="ctr">
              <a:buNone/>
            </a:pPr>
            <a:r>
              <a:rPr lang="en-US" sz="2800" b="1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Humanizing Incarcerated Plaintiffs</a:t>
            </a:r>
          </a:p>
          <a:p>
            <a:pPr marL="3690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Challenges: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Bias against incarcerated individuals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Limited sympathy from juries</a:t>
            </a:r>
          </a:p>
          <a:p>
            <a:pPr marL="36900" indent="0">
              <a:buNone/>
            </a:pPr>
            <a:endParaRPr lang="en-US" sz="2400" dirty="0">
              <a:solidFill>
                <a:schemeClr val="tx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3690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Strategies: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Clear storytelling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Demonstrating real harm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Connecting disability rights to fairness and dignity</a:t>
            </a:r>
          </a:p>
          <a:p>
            <a:endParaRPr lang="en-US" sz="2400" dirty="0">
              <a:solidFill>
                <a:schemeClr val="tx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253DE3-E451-C4EE-7464-3CB39C6AB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5898" y="1471202"/>
            <a:ext cx="107669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1F2E804-3F30-CD9F-5E7F-A5F6DFBBC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359" y="-92438"/>
            <a:ext cx="1982604" cy="111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89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F63AE-68EC-DC1C-E5FA-F8020528F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9D165-5911-C840-C485-27667DEF9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899" y="210213"/>
            <a:ext cx="10353762" cy="97045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Damages and Remedies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7A3FC-9239-B7ED-AC42-B95F25F30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898" y="1619379"/>
            <a:ext cx="10766941" cy="5028406"/>
          </a:xfrm>
        </p:spPr>
        <p:txBody>
          <a:bodyPr>
            <a:normAutofit fontScale="92500" lnSpcReduction="20000"/>
          </a:bodyPr>
          <a:lstStyle/>
          <a:p>
            <a:pPr marL="36900" indent="0">
              <a:buNone/>
            </a:pPr>
            <a:r>
              <a:rPr lang="en-US" sz="3000" b="1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Potential Relief</a:t>
            </a:r>
          </a:p>
          <a:p>
            <a:r>
              <a:rPr lang="en-US" sz="26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Compensatory damages</a:t>
            </a:r>
          </a:p>
          <a:p>
            <a:pPr lvl="1"/>
            <a:r>
              <a:rPr lang="en-US" sz="26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Requires a showing of intent</a:t>
            </a:r>
          </a:p>
          <a:p>
            <a:pPr lvl="1"/>
            <a:r>
              <a:rPr lang="en-US" sz="26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Limited by Cummings</a:t>
            </a:r>
          </a:p>
          <a:p>
            <a:pPr lvl="1"/>
            <a:r>
              <a:rPr lang="en-US" sz="26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11th Amendment immunity of state systems against Title II damages</a:t>
            </a:r>
          </a:p>
          <a:p>
            <a:pPr lvl="2"/>
            <a:r>
              <a:rPr lang="en-US" sz="26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Does not apply to 504</a:t>
            </a:r>
          </a:p>
          <a:p>
            <a:pPr lvl="2"/>
            <a:r>
              <a:rPr lang="en-US" sz="26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Does not apply to local jails</a:t>
            </a:r>
          </a:p>
          <a:p>
            <a:r>
              <a:rPr lang="en-US" sz="26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Injunctive relief</a:t>
            </a:r>
          </a:p>
          <a:p>
            <a:r>
              <a:rPr lang="en-US" sz="26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Policy changes within facilities</a:t>
            </a:r>
          </a:p>
          <a:p>
            <a:r>
              <a:rPr lang="en-US" sz="26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Systemic reforms</a:t>
            </a:r>
          </a:p>
          <a:p>
            <a:r>
              <a:rPr lang="en-US" sz="26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Settlement considerations, especially monitoring</a:t>
            </a:r>
          </a:p>
          <a:p>
            <a:pPr marL="36900" indent="0">
              <a:buNone/>
            </a:pPr>
            <a:endParaRPr lang="en-US" sz="2400" dirty="0">
              <a:solidFill>
                <a:schemeClr val="tx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EEBED8-2E84-58D5-F041-4F8B517C5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5898" y="1321077"/>
            <a:ext cx="107669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024782C-AEB2-B271-23C5-37D67D33A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359" y="-92438"/>
            <a:ext cx="1982604" cy="111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6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68983-B286-5DAE-076B-020CAE1AE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6EB23-83AC-67EA-15EC-32ED8F3D1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899" y="262891"/>
            <a:ext cx="10353762" cy="97045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Future Advocacy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C5E1E-D41C-E9C9-1972-311A3ED75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898" y="1865038"/>
            <a:ext cx="10766941" cy="3348406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3000" b="1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Where the Field Is Going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Expanding disability access in corrections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Strategic impact litigation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Collaboration among advocates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Increased attention to incarcerated people with disabilities</a:t>
            </a:r>
          </a:p>
          <a:p>
            <a:pPr marL="36900" indent="0">
              <a:buNone/>
            </a:pPr>
            <a:endParaRPr lang="en-US" sz="2400" dirty="0">
              <a:solidFill>
                <a:schemeClr val="tx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1BC899-672A-A594-D4CF-ADD0B52A2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5898" y="1443906"/>
            <a:ext cx="107669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AA9CCEC-BEDD-4117-2ACB-482CED98D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359" y="-92438"/>
            <a:ext cx="1982604" cy="111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90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2EBE4-0791-68DA-BC9E-A4495C476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FBB81-7EB8-276D-51A6-D1E45AA85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899" y="262891"/>
            <a:ext cx="10353762" cy="97045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Discussion / 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769E9-9F14-3BC0-C796-2198B218F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898" y="1865038"/>
            <a:ext cx="10766941" cy="3348406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3000" b="1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Questions and Discussion</a:t>
            </a:r>
            <a:endParaRPr lang="en-US" sz="2400" dirty="0">
              <a:solidFill>
                <a:schemeClr val="tx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Experiences litigating disability rights cases in corrections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Strategies that have worked for participants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Current and emerging legal challenges</a:t>
            </a:r>
          </a:p>
          <a:p>
            <a:pPr marL="36900" indent="0">
              <a:buNone/>
            </a:pPr>
            <a:endParaRPr lang="en-US" sz="2400" dirty="0">
              <a:solidFill>
                <a:schemeClr val="tx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C27FA7-B2F2-8169-0D92-EB160C49C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5898" y="1443906"/>
            <a:ext cx="107669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D4287A8-1A11-1E31-05E1-A9FFD14EC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359" y="-92438"/>
            <a:ext cx="1982604" cy="111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50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63762-E198-2F9E-110E-75F5250F9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01E39-091B-91AC-8B54-BC5B0B6FD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785" y="178487"/>
            <a:ext cx="9144000" cy="3113710"/>
          </a:xfrm>
        </p:spPr>
        <p:txBody>
          <a:bodyPr>
            <a:normAutofit/>
          </a:bodyPr>
          <a:lstStyle/>
          <a:p>
            <a:pPr algn="l"/>
            <a:r>
              <a:rPr lang="en-US" sz="6600" b="1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Thank you!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762278F-40F5-36E8-AB89-715EDDE28642}"/>
              </a:ext>
            </a:extLst>
          </p:cNvPr>
          <p:cNvSpPr txBox="1">
            <a:spLocks/>
          </p:cNvSpPr>
          <p:nvPr/>
        </p:nvSpPr>
        <p:spPr>
          <a:xfrm>
            <a:off x="616723" y="3826585"/>
            <a:ext cx="9440034" cy="259689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Joseph Longley — ACLU Disability Rights Program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National impact litigation for disability rights.</a:t>
            </a:r>
          </a:p>
          <a:p>
            <a:pPr algn="l"/>
            <a:endParaRPr lang="en-US" sz="2000" dirty="0">
              <a:solidFill>
                <a:schemeClr val="tx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Amy Robertson — Fox &amp; Robertson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Civil rights impact litigation and ADA enforcement.</a:t>
            </a:r>
          </a:p>
          <a:p>
            <a:pPr algn="l"/>
            <a:endParaRPr lang="en-US" sz="2000" dirty="0">
              <a:solidFill>
                <a:schemeClr val="tx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Monica Basche — Brown, Goldstein &amp; Levy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Litigation in disability discrimination and prisoners’ rights.</a:t>
            </a:r>
          </a:p>
        </p:txBody>
      </p:sp>
      <p:pic>
        <p:nvPicPr>
          <p:cNvPr id="5" name="Picture 4" descr="Logo of the National Federation of the Blind. The logo features a circular design made of abstract human figures in blue, orange, and green, arranged symmetrically. To the right, the organization's name is displayed in black and blue text: &quot;NATIONAL FEDERATION OF THE BLIND.&quot; Below it, the tagline reads, &quot;Live the life you want.&quot; The logo is on a green background.">
            <a:extLst>
              <a:ext uri="{FF2B5EF4-FFF2-40B4-BE49-F238E27FC236}">
                <a16:creationId xmlns:a16="http://schemas.microsoft.com/office/drawing/2014/main" id="{68053C17-88FB-9205-48BE-4E733397E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5331" y="-86738"/>
            <a:ext cx="1981372" cy="111566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1504DD-0CCB-E497-67F3-438881C2C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90183" y="3610352"/>
            <a:ext cx="92036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37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D4E03-073E-7A2A-FD9C-A50E558AB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52084"/>
            <a:ext cx="10353762" cy="97045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What We Will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92751-57C1-4B9E-DB15-7EFE373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923518"/>
            <a:ext cx="10353762" cy="4058751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Unique barriers faced by incarcerated individuals with disabilities</a:t>
            </a:r>
          </a:p>
          <a:p>
            <a:r>
              <a:rPr lang="en-US" sz="28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Legal and advocacy strategies in correctional settings</a:t>
            </a:r>
          </a:p>
          <a:p>
            <a:r>
              <a:rPr lang="en-US" sz="28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Litigation challenges and procedural hurdles</a:t>
            </a:r>
          </a:p>
          <a:p>
            <a:r>
              <a:rPr lang="en-US" sz="28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Effective use of experts and evidence</a:t>
            </a:r>
          </a:p>
          <a:p>
            <a:r>
              <a:rPr lang="en-US" sz="28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Strategies for communicating cases to judges and juries</a:t>
            </a:r>
          </a:p>
          <a:p>
            <a:r>
              <a:rPr lang="en-US" sz="28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Emerging opportunities for advocacy</a:t>
            </a:r>
          </a:p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872FAE4-56B7-D32F-DE32-1161D1537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5899" y="1580384"/>
            <a:ext cx="107669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E644073-71A8-0273-22A9-EF52B078D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920" y="-83294"/>
            <a:ext cx="1982604" cy="111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98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26648-B43F-53F6-64D5-4E0608DF4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D9CA3-211B-EF1A-FE2C-D4C504E14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88" y="313474"/>
            <a:ext cx="10353762" cy="97045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Why This Topic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3B555-0A82-D4D0-FB7B-328665118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83" y="1648848"/>
            <a:ext cx="10353762" cy="4058751"/>
          </a:xfrm>
        </p:spPr>
        <p:txBody>
          <a:bodyPr>
            <a:normAutofit fontScale="85000" lnSpcReduction="20000"/>
          </a:bodyPr>
          <a:lstStyle/>
          <a:p>
            <a:pPr marL="36900" indent="0">
              <a:buNone/>
            </a:pPr>
            <a:r>
              <a:rPr lang="en-US" sz="3300" b="1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Disability Rights in Correctional Facilities</a:t>
            </a:r>
          </a:p>
          <a:p>
            <a:r>
              <a:rPr lang="en-US" sz="28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Large number of incarcerated individuals have disabilities</a:t>
            </a:r>
          </a:p>
          <a:p>
            <a:pPr lvl="1"/>
            <a:r>
              <a:rPr lang="en-US" sz="26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Nearly 2 in 5 (38%) of state and federal prisoners reported having at least one disability</a:t>
            </a:r>
            <a:r>
              <a:rPr lang="en-US" sz="1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1</a:t>
            </a:r>
            <a:r>
              <a:rPr lang="en-US" sz="26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  </a:t>
            </a:r>
          </a:p>
          <a:p>
            <a:pPr lvl="1"/>
            <a:r>
              <a:rPr lang="en-US" sz="26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65% of prisoners have an SUD</a:t>
            </a:r>
            <a:r>
              <a:rPr lang="en-US" sz="1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2</a:t>
            </a:r>
            <a:r>
              <a:rPr lang="en-US" sz="26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</a:p>
          <a:p>
            <a:r>
              <a:rPr lang="en-US" sz="28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Correctional systems often fail to provide required accommodations </a:t>
            </a:r>
          </a:p>
          <a:p>
            <a:r>
              <a:rPr lang="en-US" sz="28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Limited public attention and oversight </a:t>
            </a:r>
          </a:p>
          <a:p>
            <a:r>
              <a:rPr lang="en-US" sz="28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Complex legal and procedural barriers to enforcement </a:t>
            </a:r>
          </a:p>
          <a:p>
            <a:r>
              <a:rPr lang="en-US" sz="28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Ongoing and recent litigation in this area </a:t>
            </a:r>
          </a:p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0499AA-CB30-110B-EB17-2A1CDE4E5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29646" y="1283924"/>
            <a:ext cx="107669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5241A04-C4D5-EEDC-2B32-B9D99455A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920" y="-83294"/>
            <a:ext cx="1982604" cy="111521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4C962D-5964-98E3-4328-5BC9E1AE2876}"/>
              </a:ext>
            </a:extLst>
          </p:cNvPr>
          <p:cNvSpPr txBox="1">
            <a:spLocks/>
          </p:cNvSpPr>
          <p:nvPr/>
        </p:nvSpPr>
        <p:spPr>
          <a:xfrm>
            <a:off x="636235" y="5786545"/>
            <a:ext cx="10353762" cy="84133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1. https://bjs.ojp.gov/content/pub/pdf/drpspi16st.pdff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2. https://nida.nih.gov/publications/drugfacts/criminal-justice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5655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985FA-3B3C-F3D2-E5D1-F37D22F77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783BA-43F9-404F-AB6D-3F7D1FFEB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88" y="421171"/>
            <a:ext cx="10353762" cy="97045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Goals of This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3906F-9DD4-E8D4-00F6-398595BC7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488" y="1957912"/>
            <a:ext cx="10353762" cy="4058751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US" sz="3200" b="1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Workshop Objectives</a:t>
            </a:r>
          </a:p>
          <a:p>
            <a:pPr marL="36900" indent="0">
              <a:buNone/>
            </a:pPr>
            <a:r>
              <a:rPr lang="en-US" sz="3200" b="1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Participants will: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Learn about advocacy for incarcerated people with disabilities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Understand legal and practical challenges in correctional contexts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Share strategies for successful litigation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Identify future areas for advocacy and reform</a:t>
            </a:r>
          </a:p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20ECF89-4FFE-F395-46B6-D6AC43C35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5899" y="1580384"/>
            <a:ext cx="107669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9F3CC93-92A9-A5CB-BBF8-C9946466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920" y="-83294"/>
            <a:ext cx="1982604" cy="111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22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2D769-E5C9-D349-4829-F5697A635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15B97-AC6A-B542-855B-780EE307E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88" y="421171"/>
            <a:ext cx="10353762" cy="97045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Key Legal Framework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DC5ED-4081-6654-1716-D44615E47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488" y="1957912"/>
            <a:ext cx="10353762" cy="4478915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Primary Disability Rights Laws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Americans with Disabilities Act (ADA)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Section 504 of the Rehabilitation Act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Other federal and state anti-discrimination statutes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Interaction among 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ADA/504 and medical malpractice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8th Amendment and medical malpractice</a:t>
            </a:r>
          </a:p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CEA30D-DDD0-F4DE-8122-BC5A42903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5899" y="1580384"/>
            <a:ext cx="107669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104E060-9922-D039-940A-C005D25E5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920" y="-83294"/>
            <a:ext cx="1982604" cy="111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77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0D1B7-A278-BBE0-FEC1-511A61BB1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B0AE7-B16C-CEE2-B6AC-297CD8606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899" y="421171"/>
            <a:ext cx="10353762" cy="97045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Prison Litigation Reform Act (PLRA)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5B826-A0DF-EED1-7595-22FD007A1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488" y="1957912"/>
            <a:ext cx="10353762" cy="4478915"/>
          </a:xfrm>
        </p:spPr>
        <p:txBody>
          <a:bodyPr>
            <a:normAutofit lnSpcReduction="10000"/>
          </a:bodyPr>
          <a:lstStyle/>
          <a:p>
            <a:pPr marL="3690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Major Litigation Constraints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Exhaustion of administrative remedies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Limits on attorney’s fees - § 1988 vs ADA/504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Procedural hurdles before filing suit</a:t>
            </a:r>
          </a:p>
          <a:p>
            <a:endParaRPr lang="en-US" sz="2400" dirty="0">
              <a:solidFill>
                <a:schemeClr val="tx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3690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Practical implications for disability rights cases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Barriers to exhaustion - intellectual and communication 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Special considerations for people with Substance Use Disorder (“SUD”)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Narrow case law excusing exhaustion </a:t>
            </a:r>
          </a:p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8B01C98-58CE-B78A-15A2-4E8DF6E44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5899" y="1580384"/>
            <a:ext cx="107669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DD4C283-BA1C-C8A8-1E7D-0A128541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359" y="-92438"/>
            <a:ext cx="1982604" cy="111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01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9E5AB-1CCD-E73B-26D9-8812B5866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F4A70-A869-356F-93E6-0F186B102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899" y="331131"/>
            <a:ext cx="10353762" cy="970450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b="1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Communication Challenges with Incarcerated Clients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E93CE-1AF2-6B8E-96B8-9E1D2D0B7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079" y="1957914"/>
            <a:ext cx="10353762" cy="4478915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Barriers to Representation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Limited communication access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Restricted phone and mail systems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Institutional monitoring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Delays in obtaining information and documents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JL: Suspicion of people with SUD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Difficulty building attorney–client relationships</a:t>
            </a:r>
          </a:p>
          <a:p>
            <a:endParaRPr lang="en-US" sz="2400" dirty="0">
              <a:solidFill>
                <a:schemeClr val="tx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537C8-640A-3AC4-0744-2E5A63341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5899" y="1580384"/>
            <a:ext cx="107669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B780054-6495-EE80-6B98-A201673A7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359" y="-92438"/>
            <a:ext cx="1982604" cy="111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45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AA0C9-4924-B99D-39B7-690DE1FB9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33659-8DDC-E84D-010B-C710BCE54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899" y="421171"/>
            <a:ext cx="10353762" cy="97045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Working with Incarcerated Persons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952A8-8095-ED70-4EB5-A1BBCD4F5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079" y="1957914"/>
            <a:ext cx="10353762" cy="4478915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Challenges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Currently incarcerated individuals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Recently-released individuals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Witnesses with past incarceration histories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Credibility concerns in court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Access and logistical barriers to interviews</a:t>
            </a:r>
          </a:p>
          <a:p>
            <a:endParaRPr lang="en-US" sz="2400" dirty="0">
              <a:solidFill>
                <a:schemeClr val="tx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AF7F1F5-65BB-DA5D-A81C-3C029D1F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5899" y="1580384"/>
            <a:ext cx="107669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2A5FCC6-84A7-0CC1-83F5-3EFD932CD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359" y="-92438"/>
            <a:ext cx="1982604" cy="111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85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DF027-D7B4-01D0-426C-FC46A43D3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4CA27-5363-85AD-82AD-2DFEFE98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899" y="421171"/>
            <a:ext cx="10353762" cy="97045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Types of Litigation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F2C6A-04E1-7D61-6722-67498CCF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079" y="1957914"/>
            <a:ext cx="10353762" cy="4478915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Different Legal Approaches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Individual litigation 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Class action lawsuits 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Organizational/associational litigation </a:t>
            </a:r>
          </a:p>
          <a:p>
            <a:pPr marL="36900" indent="0">
              <a:buNone/>
            </a:pPr>
            <a:endParaRPr lang="en-US" sz="2400" b="1" dirty="0">
              <a:solidFill>
                <a:schemeClr val="tx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3690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Special role of:</a:t>
            </a:r>
          </a:p>
          <a:p>
            <a:r>
              <a:rPr lang="en-US" sz="2400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Protection and Advocacy (P&amp;A) organizations </a:t>
            </a:r>
          </a:p>
          <a:p>
            <a:endParaRPr lang="en-US" sz="2400" dirty="0">
              <a:solidFill>
                <a:schemeClr val="tx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2756392-9734-495A-B0FC-AA8A24F34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5899" y="1580384"/>
            <a:ext cx="107669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D157393-C024-8398-EAC1-6BEA243F0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359" y="-92438"/>
            <a:ext cx="1982604" cy="111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753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233</TotalTime>
  <Words>739</Words>
  <Application>Microsoft Office PowerPoint</Application>
  <PresentationFormat>Widescreen</PresentationFormat>
  <Paragraphs>164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Arial</vt:lpstr>
      <vt:lpstr>Calisto MT</vt:lpstr>
      <vt:lpstr>Quire Sans</vt:lpstr>
      <vt:lpstr>Wingdings 2</vt:lpstr>
      <vt:lpstr>Slate</vt:lpstr>
      <vt:lpstr>Advocacy Challenges and Strategies for Prisoners with Disabilities</vt:lpstr>
      <vt:lpstr>What We Will Cover</vt:lpstr>
      <vt:lpstr>Why This Topic Matters</vt:lpstr>
      <vt:lpstr>Goals of This Workshop</vt:lpstr>
      <vt:lpstr>Key Legal Framework </vt:lpstr>
      <vt:lpstr>Prison Litigation Reform Act (PLRA)</vt:lpstr>
      <vt:lpstr>Communication Challenges with Incarcerated Clients</vt:lpstr>
      <vt:lpstr>Working with Incarcerated Persons </vt:lpstr>
      <vt:lpstr>Types of Litigation Strategies</vt:lpstr>
      <vt:lpstr>Recurring Issues</vt:lpstr>
      <vt:lpstr>Private Contractors in Corrections</vt:lpstr>
      <vt:lpstr>Using Experts Effectively</vt:lpstr>
      <vt:lpstr>Summary Judgment Strategy</vt:lpstr>
      <vt:lpstr>Persuading Judges and Juries</vt:lpstr>
      <vt:lpstr>Damages and Remedies</vt:lpstr>
      <vt:lpstr>Future Advocacy Opportunities</vt:lpstr>
      <vt:lpstr>Discussion / Q&amp;A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 C. McIver</dc:creator>
  <cp:lastModifiedBy>Andrea C. McIver</cp:lastModifiedBy>
  <cp:revision>1</cp:revision>
  <dcterms:created xsi:type="dcterms:W3CDTF">2026-03-19T14:17:30Z</dcterms:created>
  <dcterms:modified xsi:type="dcterms:W3CDTF">2026-03-19T18:14:40Z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984a2ab-60e8-4892-857e-d128821b0f06_Enabled">
    <vt:lpwstr>true</vt:lpwstr>
  </property>
  <property fmtid="{D5CDD505-2E9C-101B-9397-08002B2CF9AE}" pid="3" name="MSIP_Label_e984a2ab-60e8-4892-857e-d128821b0f06_SetDate">
    <vt:lpwstr>2026-03-19T14:20:47Z</vt:lpwstr>
  </property>
  <property fmtid="{D5CDD505-2E9C-101B-9397-08002B2CF9AE}" pid="4" name="MSIP_Label_e984a2ab-60e8-4892-857e-d128821b0f06_Method">
    <vt:lpwstr>Standard</vt:lpwstr>
  </property>
  <property fmtid="{D5CDD505-2E9C-101B-9397-08002B2CF9AE}" pid="5" name="MSIP_Label_e984a2ab-60e8-4892-857e-d128821b0f06_Name">
    <vt:lpwstr>defa4170-0d19-0005-0004-bc88714345d2</vt:lpwstr>
  </property>
  <property fmtid="{D5CDD505-2E9C-101B-9397-08002B2CF9AE}" pid="6" name="MSIP_Label_e984a2ab-60e8-4892-857e-d128821b0f06_SiteId">
    <vt:lpwstr>bd368896-c540-43a7-b8ff-1f5e3b1c5210</vt:lpwstr>
  </property>
  <property fmtid="{D5CDD505-2E9C-101B-9397-08002B2CF9AE}" pid="7" name="MSIP_Label_e984a2ab-60e8-4892-857e-d128821b0f06_ActionId">
    <vt:lpwstr>c894fbd9-e83c-4cb8-8330-5b8f7afa9bd6</vt:lpwstr>
  </property>
  <property fmtid="{D5CDD505-2E9C-101B-9397-08002B2CF9AE}" pid="8" name="MSIP_Label_e984a2ab-60e8-4892-857e-d128821b0f06_ContentBits">
    <vt:lpwstr>0</vt:lpwstr>
  </property>
  <property fmtid="{D5CDD505-2E9C-101B-9397-08002B2CF9AE}" pid="9" name="MSIP_Label_e984a2ab-60e8-4892-857e-d128821b0f06_Tag">
    <vt:lpwstr>10, 3, 0, 1</vt:lpwstr>
  </property>
</Properties>
</file>